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1"/>
  </p:notesMasterIdLst>
  <p:sldIdLst>
    <p:sldId id="256" r:id="rId2"/>
    <p:sldId id="257" r:id="rId3"/>
    <p:sldId id="271" r:id="rId4"/>
    <p:sldId id="270" r:id="rId5"/>
    <p:sldId id="272" r:id="rId6"/>
    <p:sldId id="273" r:id="rId7"/>
    <p:sldId id="261" r:id="rId8"/>
    <p:sldId id="274" r:id="rId9"/>
    <p:sldId id="275" r:id="rId10"/>
  </p:sldIdLst>
  <p:sldSz cx="9144000" cy="5143500" type="screen16x9"/>
  <p:notesSz cx="6858000" cy="9144000"/>
  <p:embeddedFontLst>
    <p:embeddedFont>
      <p:font typeface="Amatic SC" panose="00000500000000000000" pitchFamily="2" charset="-79"/>
      <p:regular r:id="rId12"/>
      <p:bold r:id="rId13"/>
    </p:embeddedFont>
    <p:embeddedFont>
      <p:font typeface="Source Code Pro" panose="020B0509030403020204" pitchFamily="49" charset="0"/>
      <p:regular r:id="rId14"/>
      <p:bold r:id="rId1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6" d="100"/>
          <a:sy n="136" d="100"/>
        </p:scale>
        <p:origin x="816"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2.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font" Target="fonts/font1.fntdata"/><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font" Target="fonts/font4.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3.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230764492"/>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566969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
        <p:cNvGrpSpPr/>
        <p:nvPr/>
      </p:nvGrpSpPr>
      <p:grpSpPr>
        <a:xfrm>
          <a:off x="0" y="0"/>
          <a:ext cx="0" cy="0"/>
          <a:chOff x="0" y="0"/>
          <a:chExt cx="0" cy="0"/>
        </a:xfrm>
      </p:grpSpPr>
      <p:sp>
        <p:nvSpPr>
          <p:cNvPr id="59" name="Shape 5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0" name="Shape 6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894256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821181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9171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045287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990461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336990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0"/>
            <a:ext cx="9144000" cy="3429000"/>
          </a:xfrm>
          <a:prstGeom prst="rect">
            <a:avLst/>
          </a:prstGeom>
          <a:solidFill>
            <a:schemeClr val="lt1"/>
          </a:solidFill>
          <a:ln>
            <a:noFill/>
          </a:ln>
        </p:spPr>
        <p:txBody>
          <a:bodyPr lIns="91425" tIns="91425" rIns="91425" bIns="91425" anchor="ctr" anchorCtr="0">
            <a:noAutofit/>
          </a:bodyPr>
          <a:lstStyle/>
          <a:p>
            <a:pPr lvl="0">
              <a:spcBef>
                <a:spcPts val="0"/>
              </a:spcBef>
              <a:buNone/>
            </a:pPr>
            <a:endParaRPr/>
          </a:p>
        </p:txBody>
      </p:sp>
      <p:sp>
        <p:nvSpPr>
          <p:cNvPr id="11" name="Shape 11"/>
          <p:cNvSpPr txBox="1">
            <a:spLocks noGrp="1"/>
          </p:cNvSpPr>
          <p:nvPr>
            <p:ph type="ctrTitle"/>
          </p:nvPr>
        </p:nvSpPr>
        <p:spPr>
          <a:xfrm>
            <a:off x="311700" y="392150"/>
            <a:ext cx="8520600" cy="2690400"/>
          </a:xfrm>
          <a:prstGeom prst="rect">
            <a:avLst/>
          </a:prstGeom>
        </p:spPr>
        <p:txBody>
          <a:bodyPr lIns="91425" tIns="91425" rIns="91425" bIns="91425" anchor="ctr" anchorCtr="0"/>
          <a:lstStyle>
            <a:lvl1pPr lvl="0" algn="ctr">
              <a:spcBef>
                <a:spcPts val="0"/>
              </a:spcBef>
              <a:buSzPct val="100000"/>
              <a:defRPr sz="8000"/>
            </a:lvl1pPr>
            <a:lvl2pPr lvl="1" algn="ctr">
              <a:spcBef>
                <a:spcPts val="0"/>
              </a:spcBef>
              <a:buSzPct val="100000"/>
              <a:defRPr sz="8000"/>
            </a:lvl2pPr>
            <a:lvl3pPr lvl="2" algn="ctr">
              <a:spcBef>
                <a:spcPts val="0"/>
              </a:spcBef>
              <a:buSzPct val="100000"/>
              <a:defRPr sz="8000"/>
            </a:lvl3pPr>
            <a:lvl4pPr lvl="3" algn="ctr">
              <a:spcBef>
                <a:spcPts val="0"/>
              </a:spcBef>
              <a:buSzPct val="100000"/>
              <a:defRPr sz="8000"/>
            </a:lvl4pPr>
            <a:lvl5pPr lvl="4" algn="ctr">
              <a:spcBef>
                <a:spcPts val="0"/>
              </a:spcBef>
              <a:buSzPct val="100000"/>
              <a:defRPr sz="8000"/>
            </a:lvl5pPr>
            <a:lvl6pPr lvl="5" algn="ctr">
              <a:spcBef>
                <a:spcPts val="0"/>
              </a:spcBef>
              <a:buSzPct val="100000"/>
              <a:defRPr sz="8000"/>
            </a:lvl6pPr>
            <a:lvl7pPr lvl="6" algn="ctr">
              <a:spcBef>
                <a:spcPts val="0"/>
              </a:spcBef>
              <a:buSzPct val="100000"/>
              <a:defRPr sz="8000"/>
            </a:lvl7pPr>
            <a:lvl8pPr lvl="7" algn="ctr">
              <a:spcBef>
                <a:spcPts val="0"/>
              </a:spcBef>
              <a:buSzPct val="100000"/>
              <a:defRPr sz="8000"/>
            </a:lvl8pPr>
            <a:lvl9pPr lvl="8" algn="ctr">
              <a:spcBef>
                <a:spcPts val="0"/>
              </a:spcBef>
              <a:buSzPct val="100000"/>
              <a:defRPr sz="8000"/>
            </a:lvl9pPr>
          </a:lstStyle>
          <a:p>
            <a:endParaRPr/>
          </a:p>
        </p:txBody>
      </p:sp>
      <p:sp>
        <p:nvSpPr>
          <p:cNvPr id="12" name="Shape 12"/>
          <p:cNvSpPr txBox="1">
            <a:spLocks noGrp="1"/>
          </p:cNvSpPr>
          <p:nvPr>
            <p:ph type="subTitle" idx="1"/>
          </p:nvPr>
        </p:nvSpPr>
        <p:spPr>
          <a:xfrm>
            <a:off x="311700" y="3890400"/>
            <a:ext cx="8520600" cy="706200"/>
          </a:xfrm>
          <a:prstGeom prst="rect">
            <a:avLst/>
          </a:prstGeom>
        </p:spPr>
        <p:txBody>
          <a:bodyPr lIns="91425" tIns="91425" rIns="91425" bIns="91425" anchor="ctr" anchorCtr="0"/>
          <a:lstStyle>
            <a:lvl1pPr lvl="0" algn="ctr">
              <a:lnSpc>
                <a:spcPct val="100000"/>
              </a:lnSpc>
              <a:spcBef>
                <a:spcPts val="0"/>
              </a:spcBef>
              <a:spcAft>
                <a:spcPts val="0"/>
              </a:spcAft>
              <a:buClr>
                <a:schemeClr val="accent1"/>
              </a:buClr>
              <a:buSzPct val="100000"/>
              <a:buNone/>
              <a:defRPr sz="2100" b="1">
                <a:solidFill>
                  <a:schemeClr val="accent1"/>
                </a:solidFill>
              </a:defRPr>
            </a:lvl1pPr>
            <a:lvl2pPr lvl="1" algn="ctr">
              <a:lnSpc>
                <a:spcPct val="100000"/>
              </a:lnSpc>
              <a:spcBef>
                <a:spcPts val="0"/>
              </a:spcBef>
              <a:spcAft>
                <a:spcPts val="0"/>
              </a:spcAft>
              <a:buClr>
                <a:schemeClr val="accent1"/>
              </a:buClr>
              <a:buSzPct val="100000"/>
              <a:buNone/>
              <a:defRPr sz="2100" b="1">
                <a:solidFill>
                  <a:schemeClr val="accent1"/>
                </a:solidFill>
              </a:defRPr>
            </a:lvl2pPr>
            <a:lvl3pPr lvl="2" algn="ctr">
              <a:lnSpc>
                <a:spcPct val="100000"/>
              </a:lnSpc>
              <a:spcBef>
                <a:spcPts val="0"/>
              </a:spcBef>
              <a:spcAft>
                <a:spcPts val="0"/>
              </a:spcAft>
              <a:buClr>
                <a:schemeClr val="accent1"/>
              </a:buClr>
              <a:buSzPct val="100000"/>
              <a:buNone/>
              <a:defRPr sz="2100" b="1">
                <a:solidFill>
                  <a:schemeClr val="accent1"/>
                </a:solidFill>
              </a:defRPr>
            </a:lvl3pPr>
            <a:lvl4pPr lvl="3" algn="ctr">
              <a:lnSpc>
                <a:spcPct val="100000"/>
              </a:lnSpc>
              <a:spcBef>
                <a:spcPts val="0"/>
              </a:spcBef>
              <a:spcAft>
                <a:spcPts val="0"/>
              </a:spcAft>
              <a:buClr>
                <a:schemeClr val="accent1"/>
              </a:buClr>
              <a:buSzPct val="100000"/>
              <a:buNone/>
              <a:defRPr sz="2100" b="1">
                <a:solidFill>
                  <a:schemeClr val="accent1"/>
                </a:solidFill>
              </a:defRPr>
            </a:lvl4pPr>
            <a:lvl5pPr lvl="4" algn="ctr">
              <a:lnSpc>
                <a:spcPct val="100000"/>
              </a:lnSpc>
              <a:spcBef>
                <a:spcPts val="0"/>
              </a:spcBef>
              <a:spcAft>
                <a:spcPts val="0"/>
              </a:spcAft>
              <a:buClr>
                <a:schemeClr val="accent1"/>
              </a:buClr>
              <a:buSzPct val="100000"/>
              <a:buNone/>
              <a:defRPr sz="2100" b="1">
                <a:solidFill>
                  <a:schemeClr val="accent1"/>
                </a:solidFill>
              </a:defRPr>
            </a:lvl5pPr>
            <a:lvl6pPr lvl="5" algn="ctr">
              <a:lnSpc>
                <a:spcPct val="100000"/>
              </a:lnSpc>
              <a:spcBef>
                <a:spcPts val="0"/>
              </a:spcBef>
              <a:spcAft>
                <a:spcPts val="0"/>
              </a:spcAft>
              <a:buClr>
                <a:schemeClr val="accent1"/>
              </a:buClr>
              <a:buSzPct val="100000"/>
              <a:buNone/>
              <a:defRPr sz="2100" b="1">
                <a:solidFill>
                  <a:schemeClr val="accent1"/>
                </a:solidFill>
              </a:defRPr>
            </a:lvl6pPr>
            <a:lvl7pPr lvl="6" algn="ctr">
              <a:lnSpc>
                <a:spcPct val="100000"/>
              </a:lnSpc>
              <a:spcBef>
                <a:spcPts val="0"/>
              </a:spcBef>
              <a:spcAft>
                <a:spcPts val="0"/>
              </a:spcAft>
              <a:buClr>
                <a:schemeClr val="accent1"/>
              </a:buClr>
              <a:buSzPct val="100000"/>
              <a:buNone/>
              <a:defRPr sz="2100" b="1">
                <a:solidFill>
                  <a:schemeClr val="accent1"/>
                </a:solidFill>
              </a:defRPr>
            </a:lvl7pPr>
            <a:lvl8pPr lvl="7" algn="ctr">
              <a:lnSpc>
                <a:spcPct val="100000"/>
              </a:lnSpc>
              <a:spcBef>
                <a:spcPts val="0"/>
              </a:spcBef>
              <a:spcAft>
                <a:spcPts val="0"/>
              </a:spcAft>
              <a:buClr>
                <a:schemeClr val="accent1"/>
              </a:buClr>
              <a:buSzPct val="100000"/>
              <a:buNone/>
              <a:defRPr sz="2100" b="1">
                <a:solidFill>
                  <a:schemeClr val="accent1"/>
                </a:solidFill>
              </a:defRPr>
            </a:lvl8pPr>
            <a:lvl9pPr lvl="8" algn="ctr">
              <a:lnSpc>
                <a:spcPct val="100000"/>
              </a:lnSpc>
              <a:spcBef>
                <a:spcPts val="0"/>
              </a:spcBef>
              <a:spcAft>
                <a:spcPts val="0"/>
              </a:spcAft>
              <a:buClr>
                <a:schemeClr val="accent1"/>
              </a:buClr>
              <a:buSzPct val="100000"/>
              <a:buNone/>
              <a:defRPr sz="2100" b="1">
                <a:solidFill>
                  <a:schemeClr val="accent1"/>
                </a:solidFill>
              </a:defRPr>
            </a:lvl9pPr>
          </a:lstStyle>
          <a:p>
            <a:endParaRPr/>
          </a:p>
        </p:txBody>
      </p:sp>
      <p:sp>
        <p:nvSpPr>
          <p:cNvPr id="13" name="Shape 13"/>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cSld name="Section header">
    <p:bg>
      <p:bgPr>
        <a:solidFill>
          <a:schemeClr val="dk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2802750" y="802500"/>
            <a:ext cx="3538500" cy="3538500"/>
          </a:xfrm>
          <a:prstGeom prst="rect">
            <a:avLst/>
          </a:prstGeom>
          <a:solidFill>
            <a:srgbClr val="FFFFFF"/>
          </a:solidFill>
        </p:spPr>
        <p:txBody>
          <a:bodyPr lIns="91425" tIns="91425" rIns="91425" bIns="91425" anchor="ctr" anchorCtr="0"/>
          <a:lstStyle>
            <a:lvl1pPr lvl="0" algn="ctr">
              <a:spcBef>
                <a:spcPts val="0"/>
              </a:spcBef>
              <a:buSzPct val="100000"/>
              <a:defRPr sz="4800"/>
            </a:lvl1pPr>
            <a:lvl2pPr lvl="1" algn="ctr">
              <a:spcBef>
                <a:spcPts val="0"/>
              </a:spcBef>
              <a:buSzPct val="100000"/>
              <a:defRPr sz="4800"/>
            </a:lvl2pPr>
            <a:lvl3pPr lvl="2" algn="ctr">
              <a:spcBef>
                <a:spcPts val="0"/>
              </a:spcBef>
              <a:buSzPct val="100000"/>
              <a:defRPr sz="4800"/>
            </a:lvl3pPr>
            <a:lvl4pPr lvl="3" algn="ctr">
              <a:spcBef>
                <a:spcPts val="0"/>
              </a:spcBef>
              <a:buSzPct val="100000"/>
              <a:defRPr sz="4800"/>
            </a:lvl4pPr>
            <a:lvl5pPr lvl="4" algn="ctr">
              <a:spcBef>
                <a:spcPts val="0"/>
              </a:spcBef>
              <a:buSzPct val="100000"/>
              <a:defRPr sz="4800"/>
            </a:lvl5pPr>
            <a:lvl6pPr lvl="5" algn="ctr">
              <a:spcBef>
                <a:spcPts val="0"/>
              </a:spcBef>
              <a:buSzPct val="100000"/>
              <a:defRPr sz="4800"/>
            </a:lvl6pPr>
            <a:lvl7pPr lvl="6" algn="ctr">
              <a:spcBef>
                <a:spcPts val="0"/>
              </a:spcBef>
              <a:buSzPct val="100000"/>
              <a:defRPr sz="4800"/>
            </a:lvl7pPr>
            <a:lvl8pPr lvl="7" algn="ctr">
              <a:spcBef>
                <a:spcPts val="0"/>
              </a:spcBef>
              <a:buSzPct val="100000"/>
              <a:defRPr sz="4800"/>
            </a:lvl8pPr>
            <a:lvl9pPr lvl="8" algn="ctr">
              <a:spcBef>
                <a:spcPts val="0"/>
              </a:spcBef>
              <a:buSzPct val="100000"/>
              <a:defRPr sz="4800"/>
            </a:lvl9pPr>
          </a:lstStyle>
          <a:p>
            <a:endParaRPr/>
          </a:p>
        </p:txBody>
      </p:sp>
      <p:sp>
        <p:nvSpPr>
          <p:cNvPr id="16" name="Shape 16"/>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and 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92850"/>
            <a:ext cx="8520600" cy="8010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19" name="Shape 19"/>
          <p:cNvSpPr txBox="1">
            <a:spLocks noGrp="1"/>
          </p:cNvSpPr>
          <p:nvPr>
            <p:ph type="body" idx="1"/>
          </p:nvPr>
        </p:nvSpPr>
        <p:spPr>
          <a:xfrm>
            <a:off x="311700" y="1228675"/>
            <a:ext cx="8520600" cy="33402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0" name="Shape 20"/>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04800" y="309350"/>
            <a:ext cx="8537700" cy="748200"/>
          </a:xfrm>
          <a:prstGeom prst="rect">
            <a:avLst/>
          </a:prstGeom>
        </p:spPr>
        <p:txBody>
          <a:bodyPr lIns="91425" tIns="91425" rIns="91425" bIns="91425" anchor="t" anchorCtr="0"/>
          <a:lstStyle>
            <a:lvl1pPr lvl="0">
              <a:spcBef>
                <a:spcPts val="0"/>
              </a:spcBef>
              <a:buSzPct val="100000"/>
              <a:defRPr sz="4000"/>
            </a:lvl1pPr>
            <a:lvl2pPr lvl="1">
              <a:spcBef>
                <a:spcPts val="0"/>
              </a:spcBef>
              <a:buSzPct val="100000"/>
              <a:defRPr sz="4000"/>
            </a:lvl2pPr>
            <a:lvl3pPr lvl="2">
              <a:spcBef>
                <a:spcPts val="0"/>
              </a:spcBef>
              <a:buSzPct val="100000"/>
              <a:defRPr sz="4000"/>
            </a:lvl3pPr>
            <a:lvl4pPr lvl="3">
              <a:spcBef>
                <a:spcPts val="0"/>
              </a:spcBef>
              <a:buSzPct val="100000"/>
              <a:defRPr sz="4000"/>
            </a:lvl4pPr>
            <a:lvl5pPr lvl="4">
              <a:spcBef>
                <a:spcPts val="0"/>
              </a:spcBef>
              <a:buSzPct val="100000"/>
              <a:defRPr sz="4000"/>
            </a:lvl5pPr>
            <a:lvl6pPr lvl="5">
              <a:spcBef>
                <a:spcPts val="0"/>
              </a:spcBef>
              <a:buSzPct val="100000"/>
              <a:defRPr sz="4000"/>
            </a:lvl6pPr>
            <a:lvl7pPr lvl="6">
              <a:spcBef>
                <a:spcPts val="0"/>
              </a:spcBef>
              <a:buSzPct val="100000"/>
              <a:defRPr sz="4000"/>
            </a:lvl7pPr>
            <a:lvl8pPr lvl="7">
              <a:spcBef>
                <a:spcPts val="0"/>
              </a:spcBef>
              <a:buSzPct val="100000"/>
              <a:defRPr sz="4000"/>
            </a:lvl8pPr>
            <a:lvl9pPr lvl="8">
              <a:spcBef>
                <a:spcPts val="0"/>
              </a:spcBef>
              <a:buSzPct val="100000"/>
              <a:defRPr sz="4000"/>
            </a:lvl9pPr>
          </a:lstStyle>
          <a:p>
            <a:endParaRPr/>
          </a:p>
        </p:txBody>
      </p:sp>
      <p:sp>
        <p:nvSpPr>
          <p:cNvPr id="28" name="Shape 28"/>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cSld name="One column tex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555600"/>
            <a:ext cx="2808000" cy="755700"/>
          </a:xfrm>
          <a:prstGeom prst="rect">
            <a:avLst/>
          </a:prstGeom>
        </p:spPr>
        <p:txBody>
          <a:bodyPr lIns="91425" tIns="91425" rIns="91425" bIns="91425" anchor="b" anchorCtr="0"/>
          <a:lstStyle>
            <a:lvl1pPr lvl="0">
              <a:spcBef>
                <a:spcPts val="0"/>
              </a:spcBef>
              <a:buSzPct val="100000"/>
              <a:defRPr sz="3000"/>
            </a:lvl1pPr>
            <a:lvl2pPr lvl="1">
              <a:spcBef>
                <a:spcPts val="0"/>
              </a:spcBef>
              <a:buSzPct val="100000"/>
              <a:defRPr sz="3000"/>
            </a:lvl2pPr>
            <a:lvl3pPr lvl="2">
              <a:spcBef>
                <a:spcPts val="0"/>
              </a:spcBef>
              <a:buSzPct val="100000"/>
              <a:defRPr sz="3000"/>
            </a:lvl3pPr>
            <a:lvl4pPr lvl="3">
              <a:spcBef>
                <a:spcPts val="0"/>
              </a:spcBef>
              <a:buSzPct val="100000"/>
              <a:defRPr sz="3000"/>
            </a:lvl4pPr>
            <a:lvl5pPr lvl="4">
              <a:spcBef>
                <a:spcPts val="0"/>
              </a:spcBef>
              <a:buSzPct val="100000"/>
              <a:defRPr sz="3000"/>
            </a:lvl5pPr>
            <a:lvl6pPr lvl="5">
              <a:spcBef>
                <a:spcPts val="0"/>
              </a:spcBef>
              <a:buSzPct val="100000"/>
              <a:defRPr sz="3000"/>
            </a:lvl6pPr>
            <a:lvl7pPr lvl="6">
              <a:spcBef>
                <a:spcPts val="0"/>
              </a:spcBef>
              <a:buSzPct val="100000"/>
              <a:defRPr sz="3000"/>
            </a:lvl7pPr>
            <a:lvl8pPr lvl="7">
              <a:spcBef>
                <a:spcPts val="0"/>
              </a:spcBef>
              <a:buSzPct val="100000"/>
              <a:defRPr sz="3000"/>
            </a:lvl8pPr>
            <a:lvl9pPr lvl="8">
              <a:spcBef>
                <a:spcPts val="0"/>
              </a:spcBef>
              <a:buSzPct val="100000"/>
              <a:defRPr sz="3000"/>
            </a:lvl9pPr>
          </a:lstStyle>
          <a:p>
            <a:endParaRPr/>
          </a:p>
        </p:txBody>
      </p:sp>
      <p:sp>
        <p:nvSpPr>
          <p:cNvPr id="31" name="Shape 31"/>
          <p:cNvSpPr txBox="1">
            <a:spLocks noGrp="1"/>
          </p:cNvSpPr>
          <p:nvPr>
            <p:ph type="body" idx="1"/>
          </p:nvPr>
        </p:nvSpPr>
        <p:spPr>
          <a:xfrm>
            <a:off x="311700" y="1389600"/>
            <a:ext cx="2808000" cy="3179400"/>
          </a:xfrm>
          <a:prstGeom prst="rect">
            <a:avLst/>
          </a:prstGeom>
        </p:spPr>
        <p:txBody>
          <a:bodyPr lIns="91425" tIns="91425" rIns="91425" bIns="91425" anchor="t" anchorCtr="0"/>
          <a:lstStyle>
            <a:lvl1pPr lvl="0">
              <a:spcBef>
                <a:spcPts val="0"/>
              </a:spcBef>
              <a:buSzPct val="100000"/>
              <a:defRPr sz="1200"/>
            </a:lvl1pPr>
            <a:lvl2pPr lvl="1">
              <a:spcBef>
                <a:spcPts val="0"/>
              </a:spcBef>
              <a:buSzPct val="100000"/>
              <a:defRPr sz="1200"/>
            </a:lvl2pPr>
            <a:lvl3pPr lvl="2">
              <a:spcBef>
                <a:spcPts val="0"/>
              </a:spcBef>
              <a:buSzPct val="100000"/>
              <a:defRPr sz="1200"/>
            </a:lvl3pPr>
            <a:lvl4pPr lvl="3">
              <a:spcBef>
                <a:spcPts val="0"/>
              </a:spcBef>
              <a:buSzPct val="100000"/>
              <a:defRPr sz="1200"/>
            </a:lvl4pPr>
            <a:lvl5pPr lvl="4">
              <a:spcBef>
                <a:spcPts val="0"/>
              </a:spcBef>
              <a:buSzPct val="100000"/>
              <a:defRPr sz="1200"/>
            </a:lvl5pPr>
            <a:lvl6pPr lvl="5">
              <a:spcBef>
                <a:spcPts val="0"/>
              </a:spcBef>
              <a:buSzPct val="100000"/>
              <a:defRPr sz="1200"/>
            </a:lvl6pPr>
            <a:lvl7pPr lvl="6">
              <a:spcBef>
                <a:spcPts val="0"/>
              </a:spcBef>
              <a:buSzPct val="100000"/>
              <a:defRPr sz="1200"/>
            </a:lvl7pPr>
            <a:lvl8pPr lvl="7">
              <a:spcBef>
                <a:spcPts val="0"/>
              </a:spcBef>
              <a:buSzPct val="100000"/>
              <a:defRPr sz="1200"/>
            </a:lvl8pPr>
            <a:lvl9pPr lvl="8">
              <a:spcBef>
                <a:spcPts val="0"/>
              </a:spcBef>
              <a:buSzPct val="100000"/>
              <a:defRPr sz="1200"/>
            </a:lvl9pPr>
          </a:lstStyle>
          <a:p>
            <a:endParaRPr/>
          </a:p>
        </p:txBody>
      </p:sp>
      <p:sp>
        <p:nvSpPr>
          <p:cNvPr id="32" name="Shape 3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Main point">
    <p:bg>
      <p:bgPr>
        <a:solidFill>
          <a:schemeClr val="accent4"/>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90250" y="526350"/>
            <a:ext cx="5618700" cy="4090800"/>
          </a:xfrm>
          <a:prstGeom prst="rect">
            <a:avLst/>
          </a:prstGeom>
        </p:spPr>
        <p:txBody>
          <a:bodyPr lIns="91425" tIns="91425" rIns="91425" bIns="91425" anchor="ctr" anchorCtr="0"/>
          <a:lstStyle>
            <a:lvl1pPr lvl="0">
              <a:spcBef>
                <a:spcPts val="0"/>
              </a:spcBef>
              <a:buClr>
                <a:schemeClr val="lt1"/>
              </a:buClr>
              <a:buSzPct val="100000"/>
              <a:defRPr sz="6000">
                <a:solidFill>
                  <a:schemeClr val="lt1"/>
                </a:solidFill>
              </a:defRPr>
            </a:lvl1pPr>
            <a:lvl2pPr lvl="1">
              <a:spcBef>
                <a:spcPts val="0"/>
              </a:spcBef>
              <a:buClr>
                <a:schemeClr val="lt1"/>
              </a:buClr>
              <a:buSzPct val="100000"/>
              <a:defRPr sz="6000">
                <a:solidFill>
                  <a:schemeClr val="lt1"/>
                </a:solidFill>
              </a:defRPr>
            </a:lvl2pPr>
            <a:lvl3pPr lvl="2">
              <a:spcBef>
                <a:spcPts val="0"/>
              </a:spcBef>
              <a:buClr>
                <a:schemeClr val="lt1"/>
              </a:buClr>
              <a:buSzPct val="100000"/>
              <a:defRPr sz="6000">
                <a:solidFill>
                  <a:schemeClr val="lt1"/>
                </a:solidFill>
              </a:defRPr>
            </a:lvl3pPr>
            <a:lvl4pPr lvl="3">
              <a:spcBef>
                <a:spcPts val="0"/>
              </a:spcBef>
              <a:buClr>
                <a:schemeClr val="lt1"/>
              </a:buClr>
              <a:buSzPct val="100000"/>
              <a:defRPr sz="6000">
                <a:solidFill>
                  <a:schemeClr val="lt1"/>
                </a:solidFill>
              </a:defRPr>
            </a:lvl4pPr>
            <a:lvl5pPr lvl="4">
              <a:spcBef>
                <a:spcPts val="0"/>
              </a:spcBef>
              <a:buClr>
                <a:schemeClr val="lt1"/>
              </a:buClr>
              <a:buSzPct val="100000"/>
              <a:defRPr sz="6000">
                <a:solidFill>
                  <a:schemeClr val="lt1"/>
                </a:solidFill>
              </a:defRPr>
            </a:lvl5pPr>
            <a:lvl6pPr lvl="5">
              <a:spcBef>
                <a:spcPts val="0"/>
              </a:spcBef>
              <a:buClr>
                <a:schemeClr val="lt1"/>
              </a:buClr>
              <a:buSzPct val="100000"/>
              <a:defRPr sz="6000">
                <a:solidFill>
                  <a:schemeClr val="lt1"/>
                </a:solidFill>
              </a:defRPr>
            </a:lvl6pPr>
            <a:lvl7pPr lvl="6">
              <a:spcBef>
                <a:spcPts val="0"/>
              </a:spcBef>
              <a:buClr>
                <a:schemeClr val="lt1"/>
              </a:buClr>
              <a:buSzPct val="100000"/>
              <a:defRPr sz="6000">
                <a:solidFill>
                  <a:schemeClr val="lt1"/>
                </a:solidFill>
              </a:defRPr>
            </a:lvl7pPr>
            <a:lvl8pPr lvl="7">
              <a:spcBef>
                <a:spcPts val="0"/>
              </a:spcBef>
              <a:buClr>
                <a:schemeClr val="lt1"/>
              </a:buClr>
              <a:buSzPct val="100000"/>
              <a:defRPr sz="6000">
                <a:solidFill>
                  <a:schemeClr val="lt1"/>
                </a:solidFill>
              </a:defRPr>
            </a:lvl8pPr>
            <a:lvl9pPr lvl="8">
              <a:spcBef>
                <a:spcPts val="0"/>
              </a:spcBef>
              <a:buClr>
                <a:schemeClr val="lt1"/>
              </a:buClr>
              <a:buSzPct val="100000"/>
              <a:defRPr sz="6000">
                <a:solidFill>
                  <a:schemeClr val="lt1"/>
                </a:solidFill>
              </a:defRPr>
            </a:lvl9pPr>
          </a:lstStyle>
          <a:p>
            <a:endParaRPr/>
          </a:p>
        </p:txBody>
      </p:sp>
      <p:sp>
        <p:nvSpPr>
          <p:cNvPr id="35" name="Shape 3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solidFill>
                  <a:schemeClr val="lt1"/>
                </a:solidFill>
              </a:rPr>
              <a:t>‹#›</a:t>
            </a:fld>
            <a:endParaRPr lang="en">
              <a:solidFill>
                <a:schemeClr val="lt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cSld name="Section title and description">
    <p:spTree>
      <p:nvGrpSpPr>
        <p:cNvPr id="1" name="Shape 36"/>
        <p:cNvGrpSpPr/>
        <p:nvPr/>
      </p:nvGrpSpPr>
      <p:grpSpPr>
        <a:xfrm>
          <a:off x="0" y="0"/>
          <a:ext cx="0" cy="0"/>
          <a:chOff x="0" y="0"/>
          <a:chExt cx="0" cy="0"/>
        </a:xfrm>
      </p:grpSpPr>
      <p:sp>
        <p:nvSpPr>
          <p:cNvPr id="37" name="Shape 37"/>
          <p:cNvSpPr/>
          <p:nvPr/>
        </p:nvSpPr>
        <p:spPr>
          <a:xfrm>
            <a:off x="4572000" y="-25"/>
            <a:ext cx="4572000" cy="5143500"/>
          </a:xfrm>
          <a:prstGeom prst="rect">
            <a:avLst/>
          </a:prstGeom>
          <a:solidFill>
            <a:schemeClr val="dk1"/>
          </a:solidFill>
          <a:ln>
            <a:noFill/>
          </a:ln>
        </p:spPr>
        <p:txBody>
          <a:bodyPr lIns="91425" tIns="91425" rIns="91425" bIns="91425" anchor="ctr" anchorCtr="0">
            <a:noAutofit/>
          </a:bodyPr>
          <a:lstStyle/>
          <a:p>
            <a:pPr lvl="0">
              <a:spcBef>
                <a:spcPts val="0"/>
              </a:spcBef>
              <a:buNone/>
            </a:pPr>
            <a:endParaRPr/>
          </a:p>
        </p:txBody>
      </p:sp>
      <p:cxnSp>
        <p:nvCxnSpPr>
          <p:cNvPr id="38" name="Shape 38"/>
          <p:cNvCxnSpPr/>
          <p:nvPr/>
        </p:nvCxnSpPr>
        <p:spPr>
          <a:xfrm>
            <a:off x="5029675" y="4495500"/>
            <a:ext cx="468300" cy="0"/>
          </a:xfrm>
          <a:prstGeom prst="straightConnector1">
            <a:avLst/>
          </a:prstGeom>
          <a:noFill/>
          <a:ln w="28575" cap="flat" cmpd="sng">
            <a:solidFill>
              <a:schemeClr val="lt1"/>
            </a:solidFill>
            <a:prstDash val="solid"/>
            <a:round/>
            <a:headEnd type="none" w="med" len="med"/>
            <a:tailEnd type="none" w="med" len="med"/>
          </a:ln>
        </p:spPr>
      </p:cxnSp>
      <p:sp>
        <p:nvSpPr>
          <p:cNvPr id="39" name="Shape 39"/>
          <p:cNvSpPr txBox="1">
            <a:spLocks noGrp="1"/>
          </p:cNvSpPr>
          <p:nvPr>
            <p:ph type="title"/>
          </p:nvPr>
        </p:nvSpPr>
        <p:spPr>
          <a:xfrm>
            <a:off x="265500" y="1081400"/>
            <a:ext cx="4045200" cy="1710300"/>
          </a:xfrm>
          <a:prstGeom prst="rect">
            <a:avLst/>
          </a:prstGeom>
        </p:spPr>
        <p:txBody>
          <a:bodyPr lIns="91425" tIns="91425" rIns="91425" bIns="91425" anchor="b" anchorCtr="0"/>
          <a:lstStyle>
            <a:lvl1pPr lvl="0" algn="ctr">
              <a:spcBef>
                <a:spcPts val="0"/>
              </a:spcBef>
              <a:buSzPct val="100000"/>
              <a:defRPr sz="5400"/>
            </a:lvl1pPr>
            <a:lvl2pPr lvl="1" algn="ctr">
              <a:spcBef>
                <a:spcPts val="0"/>
              </a:spcBef>
              <a:buSzPct val="100000"/>
              <a:defRPr sz="5400"/>
            </a:lvl2pPr>
            <a:lvl3pPr lvl="2" algn="ctr">
              <a:spcBef>
                <a:spcPts val="0"/>
              </a:spcBef>
              <a:buSzPct val="100000"/>
              <a:defRPr sz="5400"/>
            </a:lvl3pPr>
            <a:lvl4pPr lvl="3" algn="ctr">
              <a:spcBef>
                <a:spcPts val="0"/>
              </a:spcBef>
              <a:buSzPct val="100000"/>
              <a:defRPr sz="5400"/>
            </a:lvl4pPr>
            <a:lvl5pPr lvl="4" algn="ctr">
              <a:spcBef>
                <a:spcPts val="0"/>
              </a:spcBef>
              <a:buSzPct val="100000"/>
              <a:defRPr sz="5400"/>
            </a:lvl5pPr>
            <a:lvl6pPr lvl="5" algn="ctr">
              <a:spcBef>
                <a:spcPts val="0"/>
              </a:spcBef>
              <a:buSzPct val="100000"/>
              <a:defRPr sz="5400"/>
            </a:lvl6pPr>
            <a:lvl7pPr lvl="6" algn="ctr">
              <a:spcBef>
                <a:spcPts val="0"/>
              </a:spcBef>
              <a:buSzPct val="100000"/>
              <a:defRPr sz="5400"/>
            </a:lvl7pPr>
            <a:lvl8pPr lvl="7" algn="ctr">
              <a:spcBef>
                <a:spcPts val="0"/>
              </a:spcBef>
              <a:buSzPct val="100000"/>
              <a:defRPr sz="5400"/>
            </a:lvl8pPr>
            <a:lvl9pPr lvl="8" algn="ctr">
              <a:spcBef>
                <a:spcPts val="0"/>
              </a:spcBef>
              <a:buSzPct val="100000"/>
              <a:defRPr sz="5400"/>
            </a:lvl9pPr>
          </a:lstStyle>
          <a:p>
            <a:endParaRPr/>
          </a:p>
        </p:txBody>
      </p:sp>
      <p:sp>
        <p:nvSpPr>
          <p:cNvPr id="40" name="Shape 40"/>
          <p:cNvSpPr txBox="1">
            <a:spLocks noGrp="1"/>
          </p:cNvSpPr>
          <p:nvPr>
            <p:ph type="subTitle" idx="1"/>
          </p:nvPr>
        </p:nvSpPr>
        <p:spPr>
          <a:xfrm>
            <a:off x="265500" y="2845222"/>
            <a:ext cx="4045200" cy="1345500"/>
          </a:xfrm>
          <a:prstGeom prst="rect">
            <a:avLst/>
          </a:prstGeom>
        </p:spPr>
        <p:txBody>
          <a:bodyPr lIns="91425" tIns="91425" rIns="91425" bIns="91425" anchor="t" anchorCtr="0"/>
          <a:lstStyle>
            <a:lvl1pPr lvl="0" algn="ctr">
              <a:lnSpc>
                <a:spcPct val="100000"/>
              </a:lnSpc>
              <a:spcBef>
                <a:spcPts val="0"/>
              </a:spcBef>
              <a:spcAft>
                <a:spcPts val="0"/>
              </a:spcAft>
              <a:buNone/>
              <a:defRPr/>
            </a:lvl1pPr>
            <a:lvl2pPr lvl="1" algn="ctr">
              <a:lnSpc>
                <a:spcPct val="100000"/>
              </a:lnSpc>
              <a:spcBef>
                <a:spcPts val="0"/>
              </a:spcBef>
              <a:spcAft>
                <a:spcPts val="0"/>
              </a:spcAft>
              <a:buSzPct val="100000"/>
              <a:buNone/>
              <a:defRPr sz="1800"/>
            </a:lvl2pPr>
            <a:lvl3pPr lvl="2" algn="ctr">
              <a:lnSpc>
                <a:spcPct val="100000"/>
              </a:lnSpc>
              <a:spcBef>
                <a:spcPts val="0"/>
              </a:spcBef>
              <a:spcAft>
                <a:spcPts val="0"/>
              </a:spcAft>
              <a:buSzPct val="100000"/>
              <a:buNone/>
              <a:defRPr sz="1800"/>
            </a:lvl3pPr>
            <a:lvl4pPr lvl="3" algn="ctr">
              <a:lnSpc>
                <a:spcPct val="100000"/>
              </a:lnSpc>
              <a:spcBef>
                <a:spcPts val="0"/>
              </a:spcBef>
              <a:spcAft>
                <a:spcPts val="0"/>
              </a:spcAft>
              <a:buSzPct val="100000"/>
              <a:buNone/>
              <a:defRPr sz="1800"/>
            </a:lvl4pPr>
            <a:lvl5pPr lvl="4" algn="ctr">
              <a:lnSpc>
                <a:spcPct val="100000"/>
              </a:lnSpc>
              <a:spcBef>
                <a:spcPts val="0"/>
              </a:spcBef>
              <a:spcAft>
                <a:spcPts val="0"/>
              </a:spcAft>
              <a:buSzPct val="100000"/>
              <a:buNone/>
              <a:defRPr sz="1800"/>
            </a:lvl5pPr>
            <a:lvl6pPr lvl="5" algn="ctr">
              <a:lnSpc>
                <a:spcPct val="100000"/>
              </a:lnSpc>
              <a:spcBef>
                <a:spcPts val="0"/>
              </a:spcBef>
              <a:spcAft>
                <a:spcPts val="0"/>
              </a:spcAft>
              <a:buSzPct val="100000"/>
              <a:buNone/>
              <a:defRPr sz="1800"/>
            </a:lvl6pPr>
            <a:lvl7pPr lvl="6" algn="ctr">
              <a:lnSpc>
                <a:spcPct val="100000"/>
              </a:lnSpc>
              <a:spcBef>
                <a:spcPts val="0"/>
              </a:spcBef>
              <a:spcAft>
                <a:spcPts val="0"/>
              </a:spcAft>
              <a:buSzPct val="100000"/>
              <a:buNone/>
              <a:defRPr sz="1800"/>
            </a:lvl7pPr>
            <a:lvl8pPr lvl="7" algn="ctr">
              <a:lnSpc>
                <a:spcPct val="100000"/>
              </a:lnSpc>
              <a:spcBef>
                <a:spcPts val="0"/>
              </a:spcBef>
              <a:spcAft>
                <a:spcPts val="0"/>
              </a:spcAft>
              <a:buSzPct val="100000"/>
              <a:buNone/>
              <a:defRPr sz="1800"/>
            </a:lvl8pPr>
            <a:lvl9pPr lvl="8" algn="ctr">
              <a:lnSpc>
                <a:spcPct val="100000"/>
              </a:lnSpc>
              <a:spcBef>
                <a:spcPts val="0"/>
              </a:spcBef>
              <a:spcAft>
                <a:spcPts val="0"/>
              </a:spcAft>
              <a:buSzPct val="100000"/>
              <a:buNone/>
              <a:defRPr sz="1800"/>
            </a:lvl9pPr>
          </a:lstStyle>
          <a:p>
            <a:endParaRPr/>
          </a:p>
        </p:txBody>
      </p:sp>
      <p:sp>
        <p:nvSpPr>
          <p:cNvPr id="41" name="Shape 41"/>
          <p:cNvSpPr txBox="1">
            <a:spLocks noGrp="1"/>
          </p:cNvSpPr>
          <p:nvPr>
            <p:ph type="body" idx="2"/>
          </p:nvPr>
        </p:nvSpPr>
        <p:spPr>
          <a:xfrm>
            <a:off x="4939500" y="724200"/>
            <a:ext cx="3837000" cy="3695100"/>
          </a:xfrm>
          <a:prstGeom prst="rect">
            <a:avLst/>
          </a:prstGeom>
        </p:spPr>
        <p:txBody>
          <a:bodyPr lIns="91425" tIns="91425" rIns="91425" bIns="91425" anchor="ctr" anchorCtr="0"/>
          <a:lstStyle>
            <a:lvl1pPr lvl="0">
              <a:spcBef>
                <a:spcPts val="0"/>
              </a:spcBef>
              <a:buClr>
                <a:schemeClr val="accent1"/>
              </a:buClr>
              <a:defRPr>
                <a:solidFill>
                  <a:schemeClr val="accent1"/>
                </a:solidFill>
              </a:defRPr>
            </a:lvl1pPr>
            <a:lvl2pPr lvl="1">
              <a:spcBef>
                <a:spcPts val="0"/>
              </a:spcBef>
              <a:buClr>
                <a:schemeClr val="accent1"/>
              </a:buClr>
              <a:defRPr>
                <a:solidFill>
                  <a:schemeClr val="accent1"/>
                </a:solidFill>
              </a:defRPr>
            </a:lvl2pPr>
            <a:lvl3pPr lvl="2">
              <a:spcBef>
                <a:spcPts val="0"/>
              </a:spcBef>
              <a:buClr>
                <a:schemeClr val="accent1"/>
              </a:buClr>
              <a:defRPr>
                <a:solidFill>
                  <a:schemeClr val="accent1"/>
                </a:solidFill>
              </a:defRPr>
            </a:lvl3pPr>
            <a:lvl4pPr lvl="3">
              <a:spcBef>
                <a:spcPts val="0"/>
              </a:spcBef>
              <a:buClr>
                <a:schemeClr val="accent1"/>
              </a:buClr>
              <a:defRPr>
                <a:solidFill>
                  <a:schemeClr val="accent1"/>
                </a:solidFill>
              </a:defRPr>
            </a:lvl4pPr>
            <a:lvl5pPr lvl="4">
              <a:spcBef>
                <a:spcPts val="0"/>
              </a:spcBef>
              <a:buClr>
                <a:schemeClr val="accent1"/>
              </a:buClr>
              <a:defRPr>
                <a:solidFill>
                  <a:schemeClr val="accent1"/>
                </a:solidFill>
              </a:defRPr>
            </a:lvl5pPr>
            <a:lvl6pPr lvl="5">
              <a:spcBef>
                <a:spcPts val="0"/>
              </a:spcBef>
              <a:buClr>
                <a:schemeClr val="accent1"/>
              </a:buClr>
              <a:defRPr>
                <a:solidFill>
                  <a:schemeClr val="accent1"/>
                </a:solidFill>
              </a:defRPr>
            </a:lvl6pPr>
            <a:lvl7pPr lvl="6">
              <a:spcBef>
                <a:spcPts val="0"/>
              </a:spcBef>
              <a:buClr>
                <a:schemeClr val="accent1"/>
              </a:buClr>
              <a:defRPr>
                <a:solidFill>
                  <a:schemeClr val="accent1"/>
                </a:solidFill>
              </a:defRPr>
            </a:lvl7pPr>
            <a:lvl8pPr lvl="7">
              <a:spcBef>
                <a:spcPts val="0"/>
              </a:spcBef>
              <a:buClr>
                <a:schemeClr val="accent1"/>
              </a:buClr>
              <a:defRPr>
                <a:solidFill>
                  <a:schemeClr val="accent1"/>
                </a:solidFill>
              </a:defRPr>
            </a:lvl8pPr>
            <a:lvl9pPr lvl="8">
              <a:spcBef>
                <a:spcPts val="0"/>
              </a:spcBef>
              <a:buClr>
                <a:schemeClr val="accent1"/>
              </a:buClr>
              <a:defRPr>
                <a:solidFill>
                  <a:schemeClr val="accent1"/>
                </a:solidFill>
              </a:defRPr>
            </a:lvl9pPr>
          </a:lstStyle>
          <a:p>
            <a:endParaRPr/>
          </a:p>
        </p:txBody>
      </p:sp>
      <p:sp>
        <p:nvSpPr>
          <p:cNvPr id="42" name="Shape 42"/>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cSld name="Caption">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319500" y="4230575"/>
            <a:ext cx="5998800" cy="598800"/>
          </a:xfrm>
          <a:prstGeom prst="rect">
            <a:avLst/>
          </a:prstGeom>
        </p:spPr>
        <p:txBody>
          <a:bodyPr lIns="91425" tIns="91425" rIns="91425" bIns="91425" anchor="ctr" anchorCtr="0"/>
          <a:lstStyle>
            <a:lvl1pPr lvl="0">
              <a:lnSpc>
                <a:spcPct val="100000"/>
              </a:lnSpc>
              <a:spcBef>
                <a:spcPts val="0"/>
              </a:spcBef>
              <a:spcAft>
                <a:spcPts val="0"/>
              </a:spcAft>
              <a:buClr>
                <a:schemeClr val="accent1"/>
              </a:buClr>
              <a:buSzPct val="100000"/>
              <a:buFont typeface="Amatic SC"/>
              <a:buNone/>
              <a:defRPr sz="2400" b="1">
                <a:solidFill>
                  <a:schemeClr val="accent1"/>
                </a:solidFill>
                <a:latin typeface="Amatic SC"/>
                <a:ea typeface="Amatic SC"/>
                <a:cs typeface="Amatic SC"/>
                <a:sym typeface="Amatic SC"/>
              </a:defRPr>
            </a:lvl1pPr>
          </a:lstStyle>
          <a:p>
            <a:endParaRPr/>
          </a:p>
        </p:txBody>
      </p:sp>
      <p:sp>
        <p:nvSpPr>
          <p:cNvPr id="45" name="Shape 45"/>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ig number">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311700" y="1240275"/>
            <a:ext cx="8520600" cy="1981800"/>
          </a:xfrm>
          <a:prstGeom prst="rect">
            <a:avLst/>
          </a:prstGeom>
        </p:spPr>
        <p:txBody>
          <a:bodyPr lIns="91425" tIns="91425" rIns="91425" bIns="91425" anchor="b" anchorCtr="0"/>
          <a:lstStyle>
            <a:lvl1pPr lvl="0" algn="ctr">
              <a:spcBef>
                <a:spcPts val="0"/>
              </a:spcBef>
              <a:buClr>
                <a:schemeClr val="lt1"/>
              </a:buClr>
              <a:buSzPct val="100000"/>
              <a:defRPr sz="12000">
                <a:solidFill>
                  <a:schemeClr val="lt1"/>
                </a:solidFill>
              </a:defRPr>
            </a:lvl1pPr>
            <a:lvl2pPr lvl="1" algn="ctr">
              <a:spcBef>
                <a:spcPts val="0"/>
              </a:spcBef>
              <a:buClr>
                <a:schemeClr val="lt1"/>
              </a:buClr>
              <a:buSzPct val="100000"/>
              <a:defRPr sz="12000">
                <a:solidFill>
                  <a:schemeClr val="lt1"/>
                </a:solidFill>
              </a:defRPr>
            </a:lvl2pPr>
            <a:lvl3pPr lvl="2" algn="ctr">
              <a:spcBef>
                <a:spcPts val="0"/>
              </a:spcBef>
              <a:buClr>
                <a:schemeClr val="lt1"/>
              </a:buClr>
              <a:buSzPct val="100000"/>
              <a:defRPr sz="12000">
                <a:solidFill>
                  <a:schemeClr val="lt1"/>
                </a:solidFill>
              </a:defRPr>
            </a:lvl3pPr>
            <a:lvl4pPr lvl="3" algn="ctr">
              <a:spcBef>
                <a:spcPts val="0"/>
              </a:spcBef>
              <a:buClr>
                <a:schemeClr val="lt1"/>
              </a:buClr>
              <a:buSzPct val="100000"/>
              <a:defRPr sz="12000">
                <a:solidFill>
                  <a:schemeClr val="lt1"/>
                </a:solidFill>
              </a:defRPr>
            </a:lvl4pPr>
            <a:lvl5pPr lvl="4" algn="ctr">
              <a:spcBef>
                <a:spcPts val="0"/>
              </a:spcBef>
              <a:buClr>
                <a:schemeClr val="lt1"/>
              </a:buClr>
              <a:buSzPct val="100000"/>
              <a:defRPr sz="12000">
                <a:solidFill>
                  <a:schemeClr val="lt1"/>
                </a:solidFill>
              </a:defRPr>
            </a:lvl5pPr>
            <a:lvl6pPr lvl="5" algn="ctr">
              <a:spcBef>
                <a:spcPts val="0"/>
              </a:spcBef>
              <a:buClr>
                <a:schemeClr val="lt1"/>
              </a:buClr>
              <a:buSzPct val="100000"/>
              <a:defRPr sz="12000">
                <a:solidFill>
                  <a:schemeClr val="lt1"/>
                </a:solidFill>
              </a:defRPr>
            </a:lvl6pPr>
            <a:lvl7pPr lvl="6" algn="ctr">
              <a:spcBef>
                <a:spcPts val="0"/>
              </a:spcBef>
              <a:buClr>
                <a:schemeClr val="lt1"/>
              </a:buClr>
              <a:buSzPct val="100000"/>
              <a:defRPr sz="12000">
                <a:solidFill>
                  <a:schemeClr val="lt1"/>
                </a:solidFill>
              </a:defRPr>
            </a:lvl7pPr>
            <a:lvl8pPr lvl="7" algn="ctr">
              <a:spcBef>
                <a:spcPts val="0"/>
              </a:spcBef>
              <a:buClr>
                <a:schemeClr val="lt1"/>
              </a:buClr>
              <a:buSzPct val="100000"/>
              <a:defRPr sz="12000">
                <a:solidFill>
                  <a:schemeClr val="lt1"/>
                </a:solidFill>
              </a:defRPr>
            </a:lvl8pPr>
            <a:lvl9pPr lvl="8" algn="ctr">
              <a:spcBef>
                <a:spcPts val="0"/>
              </a:spcBef>
              <a:buClr>
                <a:schemeClr val="lt1"/>
              </a:buClr>
              <a:buSzPct val="100000"/>
              <a:defRPr sz="12000">
                <a:solidFill>
                  <a:schemeClr val="lt1"/>
                </a:solidFill>
              </a:defRPr>
            </a:lvl9pPr>
          </a:lstStyle>
          <a:p>
            <a:endParaRPr/>
          </a:p>
        </p:txBody>
      </p:sp>
      <p:sp>
        <p:nvSpPr>
          <p:cNvPr id="48" name="Shape 48"/>
          <p:cNvSpPr txBox="1">
            <a:spLocks noGrp="1"/>
          </p:cNvSpPr>
          <p:nvPr>
            <p:ph type="body" idx="1"/>
          </p:nvPr>
        </p:nvSpPr>
        <p:spPr>
          <a:xfrm>
            <a:off x="311700" y="3304625"/>
            <a:ext cx="8520600" cy="1300800"/>
          </a:xfrm>
          <a:prstGeom prst="rect">
            <a:avLst/>
          </a:prstGeom>
        </p:spPr>
        <p:txBody>
          <a:bodyPr lIns="91425" tIns="91425" rIns="91425" bIns="91425" anchor="t" anchorCtr="0"/>
          <a:lstStyle>
            <a:lvl1pPr lvl="0" algn="ctr">
              <a:spcBef>
                <a:spcPts val="0"/>
              </a:spcBef>
              <a:buClr>
                <a:schemeClr val="accent1"/>
              </a:buClr>
              <a:defRPr>
                <a:solidFill>
                  <a:schemeClr val="accent1"/>
                </a:solidFill>
              </a:defRPr>
            </a:lvl1pPr>
            <a:lvl2pPr lvl="1" algn="ctr">
              <a:spcBef>
                <a:spcPts val="0"/>
              </a:spcBef>
              <a:buClr>
                <a:schemeClr val="accent1"/>
              </a:buClr>
              <a:defRPr>
                <a:solidFill>
                  <a:schemeClr val="accent1"/>
                </a:solidFill>
              </a:defRPr>
            </a:lvl2pPr>
            <a:lvl3pPr lvl="2" algn="ctr">
              <a:spcBef>
                <a:spcPts val="0"/>
              </a:spcBef>
              <a:buClr>
                <a:schemeClr val="accent1"/>
              </a:buClr>
              <a:defRPr>
                <a:solidFill>
                  <a:schemeClr val="accent1"/>
                </a:solidFill>
              </a:defRPr>
            </a:lvl3pPr>
            <a:lvl4pPr lvl="3" algn="ctr">
              <a:spcBef>
                <a:spcPts val="0"/>
              </a:spcBef>
              <a:buClr>
                <a:schemeClr val="accent1"/>
              </a:buClr>
              <a:defRPr>
                <a:solidFill>
                  <a:schemeClr val="accent1"/>
                </a:solidFill>
              </a:defRPr>
            </a:lvl4pPr>
            <a:lvl5pPr lvl="4" algn="ctr">
              <a:spcBef>
                <a:spcPts val="0"/>
              </a:spcBef>
              <a:buClr>
                <a:schemeClr val="accent1"/>
              </a:buClr>
              <a:defRPr>
                <a:solidFill>
                  <a:schemeClr val="accent1"/>
                </a:solidFill>
              </a:defRPr>
            </a:lvl5pPr>
            <a:lvl6pPr lvl="5" algn="ctr">
              <a:spcBef>
                <a:spcPts val="0"/>
              </a:spcBef>
              <a:buClr>
                <a:schemeClr val="accent1"/>
              </a:buClr>
              <a:defRPr>
                <a:solidFill>
                  <a:schemeClr val="accent1"/>
                </a:solidFill>
              </a:defRPr>
            </a:lvl6pPr>
            <a:lvl7pPr lvl="6" algn="ctr">
              <a:spcBef>
                <a:spcPts val="0"/>
              </a:spcBef>
              <a:buClr>
                <a:schemeClr val="accent1"/>
              </a:buClr>
              <a:defRPr>
                <a:solidFill>
                  <a:schemeClr val="accent1"/>
                </a:solidFill>
              </a:defRPr>
            </a:lvl7pPr>
            <a:lvl8pPr lvl="7" algn="ctr">
              <a:spcBef>
                <a:spcPts val="0"/>
              </a:spcBef>
              <a:buClr>
                <a:schemeClr val="accent1"/>
              </a:buClr>
              <a:defRPr>
                <a:solidFill>
                  <a:schemeClr val="accent1"/>
                </a:solidFill>
              </a:defRPr>
            </a:lvl8pPr>
            <a:lvl9pPr lvl="8" algn="ctr">
              <a:spcBef>
                <a:spcPts val="0"/>
              </a:spcBef>
              <a:buClr>
                <a:schemeClr val="accent1"/>
              </a:buClr>
              <a:defRPr>
                <a:solidFill>
                  <a:schemeClr val="accent1"/>
                </a:solidFill>
              </a:defRPr>
            </a:lvl9pPr>
          </a:lstStyle>
          <a:p>
            <a:endParaRPr/>
          </a:p>
        </p:txBody>
      </p:sp>
      <p:sp>
        <p:nvSpPr>
          <p:cNvPr id="49" name="Shape 49"/>
          <p:cNvSpPr txBox="1">
            <a:spLocks noGrp="1"/>
          </p:cNvSpPr>
          <p:nvPr>
            <p:ph type="sldNum" idx="12"/>
          </p:nvPr>
        </p:nvSpPr>
        <p:spPr>
          <a:xfrm>
            <a:off x="8472457" y="4663216"/>
            <a:ext cx="548700" cy="393600"/>
          </a:xfrm>
          <a:prstGeom prst="rect">
            <a:avLst/>
          </a:prstGeom>
        </p:spPr>
        <p:txBody>
          <a:bodyPr lIns="91425" tIns="91425" rIns="91425" bIns="91425" anchor="ctr" anchorCtr="0">
            <a:noAutofit/>
          </a:bodyPr>
          <a:lstStyle/>
          <a:p>
            <a:pPr lvl="0">
              <a:spcBef>
                <a:spcPts val="0"/>
              </a:spcBef>
              <a:buNone/>
            </a:pPr>
            <a:fld id="{00000000-1234-1234-1234-123412341234}" type="slidenum">
              <a:rPr lang="en"/>
              <a:t>‹#›</a:t>
            </a:fld>
            <a:endParaRPr lang="e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292850"/>
            <a:ext cx="8520600" cy="801000"/>
          </a:xfrm>
          <a:prstGeom prst="rect">
            <a:avLst/>
          </a:prstGeom>
          <a:noFill/>
          <a:ln>
            <a:noFill/>
          </a:ln>
        </p:spPr>
        <p:txBody>
          <a:bodyPr lIns="91425" tIns="91425" rIns="91425" bIns="91425" anchor="t" anchorCtr="0"/>
          <a:lstStyle>
            <a:lvl1pPr lvl="0">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1pPr>
            <a:lvl2pPr lvl="1">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2pPr>
            <a:lvl3pPr lvl="2">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3pPr>
            <a:lvl4pPr lvl="3">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4pPr>
            <a:lvl5pPr lvl="4">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5pPr>
            <a:lvl6pPr lvl="5">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6pPr>
            <a:lvl7pPr lvl="6">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7pPr>
            <a:lvl8pPr lvl="7">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8pPr>
            <a:lvl9pPr lvl="8">
              <a:spcBef>
                <a:spcPts val="0"/>
              </a:spcBef>
              <a:buClr>
                <a:schemeClr val="accent1"/>
              </a:buClr>
              <a:buSzPct val="100000"/>
              <a:buFont typeface="Amatic SC"/>
              <a:buNone/>
              <a:defRPr sz="4200" b="1">
                <a:solidFill>
                  <a:schemeClr val="accent1"/>
                </a:solidFill>
                <a:latin typeface="Amatic SC"/>
                <a:ea typeface="Amatic SC"/>
                <a:cs typeface="Amatic SC"/>
                <a:sym typeface="Amatic SC"/>
              </a:defRPr>
            </a:lvl9pPr>
          </a:lstStyle>
          <a:p>
            <a:endParaRPr/>
          </a:p>
        </p:txBody>
      </p:sp>
      <p:sp>
        <p:nvSpPr>
          <p:cNvPr id="7" name="Shape 7"/>
          <p:cNvSpPr txBox="1">
            <a:spLocks noGrp="1"/>
          </p:cNvSpPr>
          <p:nvPr>
            <p:ph type="body" idx="1"/>
          </p:nvPr>
        </p:nvSpPr>
        <p:spPr>
          <a:xfrm>
            <a:off x="311700" y="1228675"/>
            <a:ext cx="8520600" cy="3340200"/>
          </a:xfrm>
          <a:prstGeom prst="rect">
            <a:avLst/>
          </a:prstGeom>
          <a:noFill/>
          <a:ln>
            <a:noFill/>
          </a:ln>
        </p:spPr>
        <p:txBody>
          <a:bodyPr lIns="91425" tIns="91425" rIns="91425" bIns="91425" anchor="t" anchorCtr="0"/>
          <a:lstStyle>
            <a:lvl1pPr lvl="0">
              <a:lnSpc>
                <a:spcPct val="115000"/>
              </a:lnSpc>
              <a:spcBef>
                <a:spcPts val="0"/>
              </a:spcBef>
              <a:spcAft>
                <a:spcPts val="1600"/>
              </a:spcAft>
              <a:buClr>
                <a:schemeClr val="dk2"/>
              </a:buClr>
              <a:buSzPct val="100000"/>
              <a:buFont typeface="Source Code Pro"/>
              <a:defRPr sz="1800">
                <a:solidFill>
                  <a:schemeClr val="dk2"/>
                </a:solidFill>
                <a:latin typeface="Source Code Pro"/>
                <a:ea typeface="Source Code Pro"/>
                <a:cs typeface="Source Code Pro"/>
                <a:sym typeface="Source Code Pro"/>
              </a:defRPr>
            </a:lvl1pPr>
            <a:lvl2pPr lvl="1">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2pPr>
            <a:lvl3pPr lvl="2">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3pPr>
            <a:lvl4pPr lvl="3">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4pPr>
            <a:lvl5pPr lvl="4">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5pPr>
            <a:lvl6pPr lvl="5">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6pPr>
            <a:lvl7pPr lvl="6">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7pPr>
            <a:lvl8pPr lvl="7">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8pPr>
            <a:lvl9pPr lvl="8">
              <a:lnSpc>
                <a:spcPct val="115000"/>
              </a:lnSpc>
              <a:spcBef>
                <a:spcPts val="0"/>
              </a:spcBef>
              <a:spcAft>
                <a:spcPts val="1600"/>
              </a:spcAft>
              <a:buClr>
                <a:schemeClr val="dk2"/>
              </a:buClr>
              <a:buFont typeface="Source Code Pro"/>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7" y="4663216"/>
            <a:ext cx="548700" cy="393600"/>
          </a:xfrm>
          <a:prstGeom prst="rect">
            <a:avLst/>
          </a:prstGeom>
          <a:noFill/>
          <a:ln>
            <a:noFill/>
          </a:ln>
        </p:spPr>
        <p:txBody>
          <a:bodyPr lIns="91425" tIns="91425" rIns="91425" bIns="91425" anchor="ctr" anchorCtr="0">
            <a:noAutofit/>
          </a:bodyPr>
          <a:lstStyle/>
          <a:p>
            <a:pPr lvl="0" algn="r">
              <a:spcBef>
                <a:spcPts val="0"/>
              </a:spcBef>
              <a:buNone/>
            </a:pPr>
            <a:fld id="{00000000-1234-1234-1234-123412341234}" type="slidenum">
              <a:rPr lang="en" sz="1000">
                <a:solidFill>
                  <a:schemeClr val="accent1"/>
                </a:solidFill>
                <a:latin typeface="Source Code Pro"/>
                <a:ea typeface="Source Code Pro"/>
                <a:cs typeface="Source Code Pro"/>
                <a:sym typeface="Source Code Pro"/>
              </a:rPr>
              <a:t>‹#›</a:t>
            </a:fld>
            <a:endParaRPr lang="en" sz="1000">
              <a:solidFill>
                <a:schemeClr val="accent1"/>
              </a:solidFill>
              <a:latin typeface="Source Code Pro"/>
              <a:ea typeface="Source Code Pro"/>
              <a:cs typeface="Source Code Pro"/>
              <a:sym typeface="Source Code Pro"/>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hyperlink" Target="https://www.tensorflow.org/api_docs/python/tf/keras/layers/Conv2D"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www.tensorflow.org/api_docs/python/tf/keras/layers/MaxPool2D"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u2TjZzNuly8"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4.jpeg"/><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311700" y="392150"/>
            <a:ext cx="8520600" cy="2690400"/>
          </a:xfrm>
          <a:prstGeom prst="rect">
            <a:avLst/>
          </a:prstGeom>
        </p:spPr>
        <p:txBody>
          <a:bodyPr lIns="91425" tIns="91425" rIns="91425" bIns="91425" anchor="ctr" anchorCtr="0">
            <a:noAutofit/>
          </a:bodyPr>
          <a:lstStyle/>
          <a:p>
            <a:pPr lvl="0">
              <a:spcBef>
                <a:spcPts val="0"/>
              </a:spcBef>
              <a:buNone/>
            </a:pPr>
            <a:r>
              <a:rPr lang="en">
                <a:solidFill>
                  <a:schemeClr val="accent6">
                    <a:lumMod val="75000"/>
                  </a:schemeClr>
                </a:solidFill>
              </a:rPr>
              <a:t>TensorFlow</a:t>
            </a:r>
            <a:br>
              <a:rPr lang="en"/>
            </a:br>
            <a:r>
              <a:rPr lang="en" sz="4000"/>
              <a:t>Features in Images, Part 2</a:t>
            </a:r>
          </a:p>
        </p:txBody>
      </p:sp>
      <p:sp>
        <p:nvSpPr>
          <p:cNvPr id="57" name="Shape 57"/>
          <p:cNvSpPr txBox="1">
            <a:spLocks noGrp="1"/>
          </p:cNvSpPr>
          <p:nvPr>
            <p:ph type="subTitle" idx="1"/>
          </p:nvPr>
        </p:nvSpPr>
        <p:spPr>
          <a:xfrm>
            <a:off x="311700" y="3890400"/>
            <a:ext cx="8520600" cy="706200"/>
          </a:xfrm>
          <a:prstGeom prst="rect">
            <a:avLst/>
          </a:prstGeom>
        </p:spPr>
        <p:txBody>
          <a:bodyPr lIns="91425" tIns="91425" rIns="91425" bIns="91425" anchor="ctr" anchorCtr="0">
            <a:noAutofit/>
          </a:bodyPr>
          <a:lstStyle/>
          <a:p>
            <a:pPr lvl="0">
              <a:spcBef>
                <a:spcPts val="0"/>
              </a:spcBef>
              <a:buNone/>
            </a:pPr>
            <a:r>
              <a:rPr lang="en">
                <a:solidFill>
                  <a:srgbClr val="F3F3F3"/>
                </a:solidFill>
              </a:rPr>
              <a:t>COMP 4230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
              <a:t>ALERTS</a:t>
            </a:r>
          </a:p>
        </p:txBody>
      </p:sp>
      <p:sp>
        <p:nvSpPr>
          <p:cNvPr id="63" name="Shape 63"/>
          <p:cNvSpPr txBox="1">
            <a:spLocks noGrp="1"/>
          </p:cNvSpPr>
          <p:nvPr>
            <p:ph type="body" idx="1"/>
          </p:nvPr>
        </p:nvSpPr>
        <p:spPr>
          <a:xfrm>
            <a:off x="311700" y="1228675"/>
            <a:ext cx="8520600" cy="3340200"/>
          </a:xfrm>
          <a:prstGeom prst="rect">
            <a:avLst/>
          </a:prstGeom>
        </p:spPr>
        <p:txBody>
          <a:bodyPr lIns="91425" tIns="91425" rIns="91425" bIns="91425" anchor="t" anchorCtr="0">
            <a:noAutofit/>
          </a:bodyPr>
          <a:lstStyle/>
          <a:p>
            <a:pPr marL="457200" lvl="0" indent="-228600" rtl="0">
              <a:spcBef>
                <a:spcPts val="0"/>
              </a:spcBef>
              <a:buChar char="●"/>
            </a:pPr>
            <a:r>
              <a:rPr lang="en"/>
              <a:t>Turn in work for Lab 1 by Friday</a:t>
            </a:r>
          </a:p>
          <a:p>
            <a:pPr marL="457200" lvl="0" indent="-228600" rtl="0">
              <a:spcBef>
                <a:spcPts val="0"/>
              </a:spcBef>
              <a:buChar char="●"/>
            </a:pPr>
            <a:r>
              <a:rPr lang="en"/>
              <a:t>Lab 2 will be on Friday</a:t>
            </a:r>
          </a:p>
          <a:p>
            <a:pPr marL="457200" lvl="0" indent="-228600" rtl="0">
              <a:spcBef>
                <a:spcPts val="0"/>
              </a:spcBef>
              <a:buChar char="●"/>
            </a:pPr>
            <a:endParaRPr lang="en"/>
          </a:p>
          <a:p>
            <a:pPr marL="457200" lvl="0" indent="-228600" rtl="0">
              <a:spcBef>
                <a:spcPts val="0"/>
              </a:spcBef>
              <a:buChar char="●"/>
            </a:pPr>
            <a:r>
              <a:rPr lang="en"/>
              <a:t>Read Chapter 3 of Moroney</a:t>
            </a:r>
          </a:p>
          <a:p>
            <a:pPr marL="457200" lvl="0" indent="-228600" rtl="0">
              <a:spcBef>
                <a:spcPts val="0"/>
              </a:spcBef>
              <a:buChar char="●"/>
            </a:pPr>
            <a:r>
              <a:rPr lang="en"/>
              <a:t>Read Chapter 9 of Larson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AC3E-892C-4527-ACB0-7E22398ED353}"/>
              </a:ext>
            </a:extLst>
          </p:cNvPr>
          <p:cNvSpPr>
            <a:spLocks noGrp="1"/>
          </p:cNvSpPr>
          <p:nvPr>
            <p:ph type="title"/>
          </p:nvPr>
        </p:nvSpPr>
        <p:spPr/>
        <p:txBody>
          <a:bodyPr/>
          <a:lstStyle/>
          <a:p>
            <a:r>
              <a:rPr lang="en-US"/>
              <a:t>Let's Review: What is going on here...?</a:t>
            </a:r>
          </a:p>
        </p:txBody>
      </p:sp>
      <p:pic>
        <p:nvPicPr>
          <p:cNvPr id="4" name="Picture 3" descr="Text&#10;&#10;Description automatically generated">
            <a:extLst>
              <a:ext uri="{FF2B5EF4-FFF2-40B4-BE49-F238E27FC236}">
                <a16:creationId xmlns:a16="http://schemas.microsoft.com/office/drawing/2014/main" id="{38B51227-6A18-4F44-8258-B0489587D3C5}"/>
              </a:ext>
            </a:extLst>
          </p:cNvPr>
          <p:cNvPicPr>
            <a:picLocks noChangeAspect="1"/>
          </p:cNvPicPr>
          <p:nvPr/>
        </p:nvPicPr>
        <p:blipFill>
          <a:blip r:embed="rId2"/>
          <a:stretch>
            <a:fillRect/>
          </a:stretch>
        </p:blipFill>
        <p:spPr>
          <a:xfrm>
            <a:off x="1562100" y="1057550"/>
            <a:ext cx="7277100" cy="4029075"/>
          </a:xfrm>
          <a:prstGeom prst="rect">
            <a:avLst/>
          </a:prstGeom>
        </p:spPr>
      </p:pic>
      <p:sp>
        <p:nvSpPr>
          <p:cNvPr id="5" name="Arrow: Right 4">
            <a:extLst>
              <a:ext uri="{FF2B5EF4-FFF2-40B4-BE49-F238E27FC236}">
                <a16:creationId xmlns:a16="http://schemas.microsoft.com/office/drawing/2014/main" id="{83C96947-1ECF-4B56-9A2E-322A08EEC660}"/>
              </a:ext>
            </a:extLst>
          </p:cNvPr>
          <p:cNvSpPr/>
          <p:nvPr/>
        </p:nvSpPr>
        <p:spPr>
          <a:xfrm>
            <a:off x="1066800" y="1107440"/>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Arrow: Right 5">
            <a:extLst>
              <a:ext uri="{FF2B5EF4-FFF2-40B4-BE49-F238E27FC236}">
                <a16:creationId xmlns:a16="http://schemas.microsoft.com/office/drawing/2014/main" id="{5E04FC60-BBD7-407D-B4FF-18FA2A4AEBCA}"/>
              </a:ext>
            </a:extLst>
          </p:cNvPr>
          <p:cNvSpPr/>
          <p:nvPr/>
        </p:nvSpPr>
        <p:spPr>
          <a:xfrm>
            <a:off x="1066800" y="1320800"/>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Right 6">
            <a:extLst>
              <a:ext uri="{FF2B5EF4-FFF2-40B4-BE49-F238E27FC236}">
                <a16:creationId xmlns:a16="http://schemas.microsoft.com/office/drawing/2014/main" id="{EE12ED1E-140B-4C25-8B5B-41AD80E23002}"/>
              </a:ext>
            </a:extLst>
          </p:cNvPr>
          <p:cNvSpPr/>
          <p:nvPr/>
        </p:nvSpPr>
        <p:spPr>
          <a:xfrm>
            <a:off x="1066800" y="1747520"/>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Arrow: Right 7">
            <a:extLst>
              <a:ext uri="{FF2B5EF4-FFF2-40B4-BE49-F238E27FC236}">
                <a16:creationId xmlns:a16="http://schemas.microsoft.com/office/drawing/2014/main" id="{149B335E-C139-4878-939B-50DF001E5FC6}"/>
              </a:ext>
            </a:extLst>
          </p:cNvPr>
          <p:cNvSpPr/>
          <p:nvPr/>
        </p:nvSpPr>
        <p:spPr>
          <a:xfrm>
            <a:off x="1066800" y="2303123"/>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Arrow: Right 8">
            <a:extLst>
              <a:ext uri="{FF2B5EF4-FFF2-40B4-BE49-F238E27FC236}">
                <a16:creationId xmlns:a16="http://schemas.microsoft.com/office/drawing/2014/main" id="{79D4076F-4208-4592-B210-1DD5543A833B}"/>
              </a:ext>
            </a:extLst>
          </p:cNvPr>
          <p:cNvSpPr/>
          <p:nvPr/>
        </p:nvSpPr>
        <p:spPr>
          <a:xfrm>
            <a:off x="1066800" y="2858727"/>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row: Right 9">
            <a:extLst>
              <a:ext uri="{FF2B5EF4-FFF2-40B4-BE49-F238E27FC236}">
                <a16:creationId xmlns:a16="http://schemas.microsoft.com/office/drawing/2014/main" id="{8A0A8B06-35AC-4832-9116-AAE4B98697B0}"/>
              </a:ext>
            </a:extLst>
          </p:cNvPr>
          <p:cNvSpPr/>
          <p:nvPr/>
        </p:nvSpPr>
        <p:spPr>
          <a:xfrm>
            <a:off x="1066800" y="3929380"/>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Arrow: Right 10">
            <a:extLst>
              <a:ext uri="{FF2B5EF4-FFF2-40B4-BE49-F238E27FC236}">
                <a16:creationId xmlns:a16="http://schemas.microsoft.com/office/drawing/2014/main" id="{A97E2A06-8FC8-41D2-A0D6-112B803C88D3}"/>
              </a:ext>
            </a:extLst>
          </p:cNvPr>
          <p:cNvSpPr/>
          <p:nvPr/>
        </p:nvSpPr>
        <p:spPr>
          <a:xfrm>
            <a:off x="1066800" y="4834150"/>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2572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
                <a:solidFill>
                  <a:schemeClr val="accent3"/>
                </a:solidFill>
              </a:rPr>
              <a:t>CNN: Modularity and Building blocks</a:t>
            </a:r>
          </a:p>
        </p:txBody>
      </p:sp>
      <p:sp>
        <p:nvSpPr>
          <p:cNvPr id="81" name="Shape 81"/>
          <p:cNvSpPr txBox="1">
            <a:spLocks noGrp="1"/>
          </p:cNvSpPr>
          <p:nvPr>
            <p:ph type="body" idx="1"/>
          </p:nvPr>
        </p:nvSpPr>
        <p:spPr>
          <a:xfrm>
            <a:off x="311700" y="1228674"/>
            <a:ext cx="8720540" cy="3743375"/>
          </a:xfrm>
          <a:prstGeom prst="rect">
            <a:avLst/>
          </a:prstGeom>
        </p:spPr>
        <p:txBody>
          <a:bodyPr lIns="91425" tIns="91425" rIns="91425" bIns="91425" anchor="t" anchorCtr="0">
            <a:noAutofit/>
          </a:bodyPr>
          <a:lstStyle/>
          <a:p>
            <a:pPr marL="457200" lvl="0" indent="-228600" rtl="0">
              <a:spcBef>
                <a:spcPts val="0"/>
              </a:spcBef>
              <a:buChar char="●"/>
            </a:pPr>
            <a:r>
              <a:rPr lang="en" sz="2400"/>
              <a:t>The good news is that we can start with this code as the foundation and stack additional layers onto the neural net design</a:t>
            </a:r>
          </a:p>
          <a:p>
            <a:pPr marL="457200" lvl="0" indent="-228600" rtl="0">
              <a:spcBef>
                <a:spcPts val="0"/>
              </a:spcBef>
              <a:buChar char="●"/>
            </a:pPr>
            <a:r>
              <a:rPr lang="en" sz="2400">
                <a:solidFill>
                  <a:schemeClr val="accent5"/>
                </a:solidFill>
              </a:rPr>
              <a:t>Convolutional layers</a:t>
            </a:r>
            <a:r>
              <a:rPr lang="en" sz="2400"/>
              <a:t>:</a:t>
            </a:r>
          </a:p>
          <a:p>
            <a:pPr marL="914400" lvl="1" indent="-228600">
              <a:buChar char="●"/>
            </a:pPr>
            <a:r>
              <a:rPr lang="en" sz="2000">
                <a:solidFill>
                  <a:schemeClr val="accent4">
                    <a:lumMod val="75000"/>
                  </a:schemeClr>
                </a:solidFill>
              </a:rPr>
              <a:t>tf.keras.layers.Conv2D	(</a:t>
            </a:r>
            <a:r>
              <a:rPr lang="en" sz="2000">
                <a:solidFill>
                  <a:schemeClr val="accent4">
                    <a:lumMod val="75000"/>
                  </a:schemeClr>
                </a:solidFill>
                <a:hlinkClick r:id="rId3"/>
              </a:rPr>
              <a:t>API</a:t>
            </a:r>
            <a:r>
              <a:rPr lang="en" sz="2000">
                <a:solidFill>
                  <a:schemeClr val="accent4">
                    <a:lumMod val="75000"/>
                  </a:schemeClr>
                </a:solidFill>
              </a:rPr>
              <a:t>)</a:t>
            </a:r>
          </a:p>
          <a:p>
            <a:pPr marL="457200" lvl="0" indent="-228600" rtl="0">
              <a:spcBef>
                <a:spcPts val="0"/>
              </a:spcBef>
              <a:buChar char="●"/>
            </a:pPr>
            <a:r>
              <a:rPr lang="en" sz="2400">
                <a:solidFill>
                  <a:schemeClr val="accent6">
                    <a:lumMod val="75000"/>
                  </a:schemeClr>
                </a:solidFill>
              </a:rPr>
              <a:t>Pooling layers</a:t>
            </a:r>
            <a:r>
              <a:rPr lang="en" sz="2400"/>
              <a:t>:</a:t>
            </a:r>
          </a:p>
          <a:p>
            <a:pPr marL="914400" lvl="1" indent="-228600">
              <a:buChar char="●"/>
            </a:pPr>
            <a:r>
              <a:rPr lang="en" sz="2000">
                <a:solidFill>
                  <a:schemeClr val="accent4">
                    <a:lumMod val="75000"/>
                  </a:schemeClr>
                </a:solidFill>
              </a:rPr>
              <a:t>tf.keras.layers.MaxPooling2D	(</a:t>
            </a:r>
            <a:r>
              <a:rPr lang="en" sz="2000">
                <a:solidFill>
                  <a:schemeClr val="accent4">
                    <a:lumMod val="75000"/>
                  </a:schemeClr>
                </a:solidFill>
                <a:hlinkClick r:id="rId4"/>
              </a:rPr>
              <a:t>API</a:t>
            </a:r>
            <a:r>
              <a:rPr lang="en" sz="2000">
                <a:solidFill>
                  <a:schemeClr val="accent4">
                    <a:lumMod val="75000"/>
                  </a:schemeClr>
                </a:solidFill>
              </a:rPr>
              <a:t>)</a:t>
            </a:r>
          </a:p>
        </p:txBody>
      </p:sp>
    </p:spTree>
    <p:extLst>
      <p:ext uri="{BB962C8B-B14F-4D97-AF65-F5344CB8AC3E}">
        <p14:creationId xmlns:p14="http://schemas.microsoft.com/office/powerpoint/2010/main" val="3141243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81">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4CAC3E-892C-4527-ACB0-7E22398ED353}"/>
              </a:ext>
            </a:extLst>
          </p:cNvPr>
          <p:cNvSpPr>
            <a:spLocks noGrp="1"/>
          </p:cNvSpPr>
          <p:nvPr>
            <p:ph type="title"/>
          </p:nvPr>
        </p:nvSpPr>
        <p:spPr>
          <a:xfrm>
            <a:off x="304800" y="106150"/>
            <a:ext cx="8537700" cy="748200"/>
          </a:xfrm>
        </p:spPr>
        <p:txBody>
          <a:bodyPr/>
          <a:lstStyle/>
          <a:p>
            <a:r>
              <a:rPr lang="en-US"/>
              <a:t>CNN: What's different?</a:t>
            </a:r>
          </a:p>
        </p:txBody>
      </p:sp>
      <p:pic>
        <p:nvPicPr>
          <p:cNvPr id="12" name="Picture 11" descr="Text&#10;&#10;Description automatically generated">
            <a:extLst>
              <a:ext uri="{FF2B5EF4-FFF2-40B4-BE49-F238E27FC236}">
                <a16:creationId xmlns:a16="http://schemas.microsoft.com/office/drawing/2014/main" id="{FDF872E9-6F19-47AA-BBD5-75EAB921349E}"/>
              </a:ext>
            </a:extLst>
          </p:cNvPr>
          <p:cNvPicPr>
            <a:picLocks noChangeAspect="1"/>
          </p:cNvPicPr>
          <p:nvPr/>
        </p:nvPicPr>
        <p:blipFill>
          <a:blip r:embed="rId2"/>
          <a:stretch>
            <a:fillRect/>
          </a:stretch>
        </p:blipFill>
        <p:spPr>
          <a:xfrm>
            <a:off x="1781175" y="904875"/>
            <a:ext cx="7362825" cy="4238625"/>
          </a:xfrm>
          <a:prstGeom prst="rect">
            <a:avLst/>
          </a:prstGeom>
        </p:spPr>
      </p:pic>
      <p:sp>
        <p:nvSpPr>
          <p:cNvPr id="13" name="Arrow: Right 12">
            <a:extLst>
              <a:ext uri="{FF2B5EF4-FFF2-40B4-BE49-F238E27FC236}">
                <a16:creationId xmlns:a16="http://schemas.microsoft.com/office/drawing/2014/main" id="{261AD0F0-93F5-4732-B4E1-69CF4FFECB21}"/>
              </a:ext>
            </a:extLst>
          </p:cNvPr>
          <p:cNvSpPr/>
          <p:nvPr/>
        </p:nvSpPr>
        <p:spPr>
          <a:xfrm>
            <a:off x="1087120" y="1371600"/>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Arrow: Right 13">
            <a:extLst>
              <a:ext uri="{FF2B5EF4-FFF2-40B4-BE49-F238E27FC236}">
                <a16:creationId xmlns:a16="http://schemas.microsoft.com/office/drawing/2014/main" id="{351712D5-C58F-4AA4-9A03-0B784D5DF93D}"/>
              </a:ext>
            </a:extLst>
          </p:cNvPr>
          <p:cNvSpPr/>
          <p:nvPr/>
        </p:nvSpPr>
        <p:spPr>
          <a:xfrm>
            <a:off x="1087120" y="2661920"/>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Arrow: Right 14">
            <a:extLst>
              <a:ext uri="{FF2B5EF4-FFF2-40B4-BE49-F238E27FC236}">
                <a16:creationId xmlns:a16="http://schemas.microsoft.com/office/drawing/2014/main" id="{AD36A04F-4650-4147-A825-47FFC6FB107E}"/>
              </a:ext>
            </a:extLst>
          </p:cNvPr>
          <p:cNvSpPr/>
          <p:nvPr/>
        </p:nvSpPr>
        <p:spPr>
          <a:xfrm>
            <a:off x="1087120" y="2890418"/>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Arrow: Right 15">
            <a:extLst>
              <a:ext uri="{FF2B5EF4-FFF2-40B4-BE49-F238E27FC236}">
                <a16:creationId xmlns:a16="http://schemas.microsoft.com/office/drawing/2014/main" id="{2AE3FB16-7FF9-4938-8E32-2A60538B56B5}"/>
              </a:ext>
            </a:extLst>
          </p:cNvPr>
          <p:cNvSpPr/>
          <p:nvPr/>
        </p:nvSpPr>
        <p:spPr>
          <a:xfrm>
            <a:off x="1087120" y="3118916"/>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Arrow: Right 16">
            <a:extLst>
              <a:ext uri="{FF2B5EF4-FFF2-40B4-BE49-F238E27FC236}">
                <a16:creationId xmlns:a16="http://schemas.microsoft.com/office/drawing/2014/main" id="{37D698B6-3AAC-4B3A-A7DF-132FC5DE9036}"/>
              </a:ext>
            </a:extLst>
          </p:cNvPr>
          <p:cNvSpPr/>
          <p:nvPr/>
        </p:nvSpPr>
        <p:spPr>
          <a:xfrm>
            <a:off x="1087120" y="3347414"/>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Arrow: Right 17">
            <a:extLst>
              <a:ext uri="{FF2B5EF4-FFF2-40B4-BE49-F238E27FC236}">
                <a16:creationId xmlns:a16="http://schemas.microsoft.com/office/drawing/2014/main" id="{6E351297-E98D-46FE-B51B-ADBBEE9F574D}"/>
              </a:ext>
            </a:extLst>
          </p:cNvPr>
          <p:cNvSpPr/>
          <p:nvPr/>
        </p:nvSpPr>
        <p:spPr>
          <a:xfrm>
            <a:off x="1087120" y="3575912"/>
            <a:ext cx="345440" cy="213360"/>
          </a:xfrm>
          <a:prstGeom prst="rightArrow">
            <a:avLst/>
          </a:prstGeom>
          <a:solidFill>
            <a:schemeClr val="accent5">
              <a:lumMod val="40000"/>
              <a:lumOff val="60000"/>
            </a:schemeClr>
          </a:solid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a:extLst>
              <a:ext uri="{FF2B5EF4-FFF2-40B4-BE49-F238E27FC236}">
                <a16:creationId xmlns:a16="http://schemas.microsoft.com/office/drawing/2014/main" id="{8F585089-4A89-48E2-BBC9-234569DF54D9}"/>
              </a:ext>
            </a:extLst>
          </p:cNvPr>
          <p:cNvSpPr txBox="1"/>
          <p:nvPr/>
        </p:nvSpPr>
        <p:spPr>
          <a:xfrm>
            <a:off x="162560" y="3952240"/>
            <a:ext cx="1270001" cy="1015663"/>
          </a:xfrm>
          <a:prstGeom prst="rect">
            <a:avLst/>
          </a:prstGeom>
          <a:noFill/>
        </p:spPr>
        <p:txBody>
          <a:bodyPr wrap="square" rtlCol="0">
            <a:spAutoFit/>
          </a:bodyPr>
          <a:lstStyle/>
          <a:p>
            <a:r>
              <a:rPr lang="en-US" sz="2000">
                <a:solidFill>
                  <a:schemeClr val="tx1">
                    <a:lumMod val="75000"/>
                  </a:schemeClr>
                </a:solidFill>
                <a:latin typeface="Source Code Pro"/>
                <a:sym typeface="Source Code Pro"/>
              </a:rPr>
              <a:t>Let's try both...</a:t>
            </a:r>
          </a:p>
        </p:txBody>
      </p:sp>
    </p:spTree>
    <p:extLst>
      <p:ext uri="{BB962C8B-B14F-4D97-AF65-F5344CB8AC3E}">
        <p14:creationId xmlns:p14="http://schemas.microsoft.com/office/powerpoint/2010/main" val="2426140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subTnLst>
                                    <p:set>
                                      <p:cBhvr override="childStyle">
                                        <p:cTn dur="1" fill="hold" display="0" masterRel="nextClick" afterEffect="1"/>
                                        <p:tgtEl>
                                          <p:spTgt spid="13"/>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
                                        </p:tgtEl>
                                        <p:attrNameLst>
                                          <p:attrName>style.visibility</p:attrName>
                                        </p:attrNameLst>
                                      </p:cBhvr>
                                      <p:to>
                                        <p:strVal val="visible"/>
                                      </p:to>
                                    </p:set>
                                  </p:childTnLst>
                                  <p:subTnLst>
                                    <p:set>
                                      <p:cBhvr override="childStyle">
                                        <p:cTn dur="1" fill="hold" display="0" masterRel="nextClick" afterEffect="1"/>
                                        <p:tgtEl>
                                          <p:spTgt spid="15"/>
                                        </p:tgtEl>
                                        <p:attrNameLst>
                                          <p:attrName>style.visibility</p:attrName>
                                        </p:attrNameLst>
                                      </p:cBhvr>
                                      <p:to>
                                        <p:strVal val="hidden"/>
                                      </p:to>
                                    </p:set>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8"/>
                                        </p:tgtEl>
                                        <p:attrNameLst>
                                          <p:attrName>style.visibility</p:attrName>
                                        </p:attrNameLst>
                                      </p:cBhvr>
                                      <p:to>
                                        <p:strVal val="visible"/>
                                      </p:to>
                                    </p:set>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P spid="15" grpId="0" animBg="1"/>
      <p:bldP spid="16" grpId="0" animBg="1"/>
      <p:bldP spid="17" grpId="0" animBg="1"/>
      <p:bldP spid="18" grpId="0" animBg="1"/>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
                <a:solidFill>
                  <a:schemeClr val="accent3"/>
                </a:solidFill>
              </a:rPr>
              <a:t>CNN: Looking under the hood</a:t>
            </a:r>
          </a:p>
        </p:txBody>
      </p:sp>
      <p:sp>
        <p:nvSpPr>
          <p:cNvPr id="81" name="Shape 81"/>
          <p:cNvSpPr txBox="1">
            <a:spLocks noGrp="1"/>
          </p:cNvSpPr>
          <p:nvPr>
            <p:ph type="body" idx="1"/>
          </p:nvPr>
        </p:nvSpPr>
        <p:spPr>
          <a:xfrm>
            <a:off x="311700" y="1228674"/>
            <a:ext cx="8720540" cy="3743375"/>
          </a:xfrm>
          <a:prstGeom prst="rect">
            <a:avLst/>
          </a:prstGeom>
        </p:spPr>
        <p:txBody>
          <a:bodyPr lIns="91425" tIns="91425" rIns="91425" bIns="91425" anchor="t" anchorCtr="0">
            <a:noAutofit/>
          </a:bodyPr>
          <a:lstStyle/>
          <a:p>
            <a:pPr marL="457200" lvl="0" indent="-228600" rtl="0">
              <a:spcBef>
                <a:spcPts val="0"/>
              </a:spcBef>
              <a:buChar char="●"/>
            </a:pPr>
            <a:r>
              <a:rPr lang="en" sz="2400">
                <a:solidFill>
                  <a:schemeClr val="accent4">
                    <a:lumMod val="75000"/>
                  </a:schemeClr>
                </a:solidFill>
              </a:rPr>
              <a:t>model.summary()</a:t>
            </a:r>
          </a:p>
          <a:p>
            <a:pPr marL="457200" lvl="0" indent="-228600" rtl="0">
              <a:spcBef>
                <a:spcPts val="0"/>
              </a:spcBef>
              <a:buChar char="●"/>
            </a:pPr>
            <a:r>
              <a:rPr lang="en" sz="2400"/>
              <a:t>Let's try that out too...</a:t>
            </a:r>
          </a:p>
        </p:txBody>
      </p:sp>
    </p:spTree>
    <p:extLst>
      <p:ext uri="{BB962C8B-B14F-4D97-AF65-F5344CB8AC3E}">
        <p14:creationId xmlns:p14="http://schemas.microsoft.com/office/powerpoint/2010/main" val="1277025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Shape 86"/>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
              <a:t>A Programmer's Guide</a:t>
            </a:r>
          </a:p>
        </p:txBody>
      </p:sp>
      <p:sp>
        <p:nvSpPr>
          <p:cNvPr id="87" name="Shape 87"/>
          <p:cNvSpPr txBox="1">
            <a:spLocks noGrp="1"/>
          </p:cNvSpPr>
          <p:nvPr>
            <p:ph type="body" idx="1"/>
          </p:nvPr>
        </p:nvSpPr>
        <p:spPr>
          <a:xfrm>
            <a:off x="3789680" y="1228675"/>
            <a:ext cx="5042620" cy="3767290"/>
          </a:xfrm>
          <a:prstGeom prst="rect">
            <a:avLst/>
          </a:prstGeom>
        </p:spPr>
        <p:txBody>
          <a:bodyPr lIns="91425" tIns="91425" rIns="91425" bIns="91425" anchor="t" anchorCtr="0">
            <a:noAutofit/>
          </a:bodyPr>
          <a:lstStyle/>
          <a:p>
            <a:pPr marL="457200" lvl="0" indent="-228600" rtl="0">
              <a:spcBef>
                <a:spcPts val="0"/>
              </a:spcBef>
              <a:buChar char="●"/>
            </a:pPr>
            <a:endParaRPr lang="en">
              <a:hlinkClick r:id="rId3"/>
            </a:endParaRPr>
          </a:p>
          <a:p>
            <a:pPr marL="457200" lvl="0" indent="-228600" rtl="0">
              <a:spcBef>
                <a:spcPts val="0"/>
              </a:spcBef>
              <a:buChar char="●"/>
            </a:pPr>
            <a:endParaRPr lang="en">
              <a:hlinkClick r:id="rId3"/>
            </a:endParaRPr>
          </a:p>
          <a:p>
            <a:pPr marL="457200" lvl="0" indent="-228600" rtl="0">
              <a:spcBef>
                <a:spcPts val="0"/>
              </a:spcBef>
              <a:buChar char="●"/>
            </a:pPr>
            <a:endParaRPr lang="en">
              <a:hlinkClick r:id="rId3"/>
            </a:endParaRPr>
          </a:p>
          <a:p>
            <a:pPr marL="457200" lvl="0" indent="-228600" rtl="0">
              <a:spcBef>
                <a:spcPts val="0"/>
              </a:spcBef>
              <a:buChar char="●"/>
            </a:pPr>
            <a:endParaRPr lang="en">
              <a:hlinkClick r:id="rId3"/>
            </a:endParaRPr>
          </a:p>
          <a:p>
            <a:pPr marL="457200" lvl="0" indent="-228600" rtl="0">
              <a:spcBef>
                <a:spcPts val="0"/>
              </a:spcBef>
              <a:buChar char="●"/>
            </a:pPr>
            <a:r>
              <a:rPr lang="en">
                <a:hlinkClick r:id="rId3"/>
              </a:rPr>
              <a:t>ML Zero to Hero, Part 4</a:t>
            </a:r>
            <a:endParaRPr lang="en"/>
          </a:p>
          <a:p>
            <a:pPr marL="457200" lvl="0" indent="-228600" rtl="0">
              <a:spcBef>
                <a:spcPts val="0"/>
              </a:spcBef>
              <a:buChar char="●"/>
            </a:pPr>
            <a:endParaRPr lang="en" dirty="0"/>
          </a:p>
        </p:txBody>
      </p:sp>
      <p:pic>
        <p:nvPicPr>
          <p:cNvPr id="1026" name="Picture 2">
            <a:extLst>
              <a:ext uri="{FF2B5EF4-FFF2-40B4-BE49-F238E27FC236}">
                <a16:creationId xmlns:a16="http://schemas.microsoft.com/office/drawing/2014/main" id="{1C68365E-DC3B-4AF0-8607-3848D300C60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1700" y="1074800"/>
            <a:ext cx="2857500" cy="374332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TensorFlow: Advanced Techniques | A DeepLearning.AI ...">
            <a:extLst>
              <a:ext uri="{FF2B5EF4-FFF2-40B4-BE49-F238E27FC236}">
                <a16:creationId xmlns:a16="http://schemas.microsoft.com/office/drawing/2014/main" id="{80520653-33D7-41D0-99FC-FFB85E3AE28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565212"/>
            <a:ext cx="2381250" cy="23812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
                <a:solidFill>
                  <a:schemeClr val="accent6"/>
                </a:solidFill>
              </a:rPr>
              <a:t>Keras ImageDataGenerator</a:t>
            </a:r>
          </a:p>
        </p:txBody>
      </p:sp>
      <p:sp>
        <p:nvSpPr>
          <p:cNvPr id="81" name="Shape 81"/>
          <p:cNvSpPr txBox="1">
            <a:spLocks noGrp="1"/>
          </p:cNvSpPr>
          <p:nvPr>
            <p:ph type="body" idx="1"/>
          </p:nvPr>
        </p:nvSpPr>
        <p:spPr>
          <a:xfrm>
            <a:off x="311700" y="1228674"/>
            <a:ext cx="8720540" cy="3743375"/>
          </a:xfrm>
          <a:prstGeom prst="rect">
            <a:avLst/>
          </a:prstGeom>
        </p:spPr>
        <p:txBody>
          <a:bodyPr lIns="91425" tIns="91425" rIns="91425" bIns="91425" anchor="t" anchorCtr="0">
            <a:noAutofit/>
          </a:bodyPr>
          <a:lstStyle/>
          <a:p>
            <a:pPr marL="457200" lvl="0" indent="-228600" rtl="0">
              <a:spcBef>
                <a:spcPts val="0"/>
              </a:spcBef>
              <a:buChar char="●"/>
            </a:pPr>
            <a:r>
              <a:rPr lang="en" sz="2000">
                <a:solidFill>
                  <a:schemeClr val="accent3"/>
                </a:solidFill>
              </a:rPr>
              <a:t>We need to install SciPy in order for this to work</a:t>
            </a:r>
          </a:p>
          <a:p>
            <a:pPr marL="914400" lvl="1" indent="-228600">
              <a:buChar char="●"/>
            </a:pPr>
            <a:r>
              <a:rPr lang="en" sz="1600">
                <a:solidFill>
                  <a:schemeClr val="accent4">
                    <a:lumMod val="75000"/>
                  </a:schemeClr>
                </a:solidFill>
              </a:rPr>
              <a:t>python3 –m pip install --upgrade scipy</a:t>
            </a:r>
          </a:p>
          <a:p>
            <a:pPr marL="457200" lvl="0" indent="-228600" rtl="0">
              <a:spcBef>
                <a:spcPts val="0"/>
              </a:spcBef>
              <a:buChar char="●"/>
            </a:pPr>
            <a:r>
              <a:rPr lang="en" sz="2000">
                <a:solidFill>
                  <a:schemeClr val="accent3"/>
                </a:solidFill>
              </a:rPr>
              <a:t>Then our Python script will have to do the following</a:t>
            </a:r>
          </a:p>
          <a:p>
            <a:pPr marL="914400" lvl="1" indent="-228600">
              <a:buChar char="●"/>
            </a:pPr>
            <a:r>
              <a:rPr lang="en" sz="1600">
                <a:solidFill>
                  <a:schemeClr val="accent3"/>
                </a:solidFill>
              </a:rPr>
              <a:t>Download the training images (separate script recommended)</a:t>
            </a:r>
          </a:p>
          <a:p>
            <a:pPr marL="914400" lvl="1" indent="-228600">
              <a:buChar char="●"/>
            </a:pPr>
            <a:r>
              <a:rPr lang="en" sz="1600">
                <a:solidFill>
                  <a:schemeClr val="accent3"/>
                </a:solidFill>
              </a:rPr>
              <a:t>Use the ImageDataGenerator from Keras to import the images</a:t>
            </a:r>
          </a:p>
          <a:p>
            <a:pPr marL="914400" lvl="1" indent="-228600">
              <a:buChar char="●"/>
            </a:pPr>
            <a:r>
              <a:rPr lang="en" sz="1600">
                <a:solidFill>
                  <a:schemeClr val="accent3"/>
                </a:solidFill>
              </a:rPr>
              <a:t>Generating a training set from the IDG images</a:t>
            </a:r>
          </a:p>
          <a:p>
            <a:pPr marL="914400" lvl="1" indent="-228600">
              <a:buChar char="●"/>
            </a:pPr>
            <a:r>
              <a:rPr lang="en" sz="1600">
                <a:solidFill>
                  <a:schemeClr val="accent3"/>
                </a:solidFill>
              </a:rPr>
              <a:t>Build a giant model to train!</a:t>
            </a:r>
          </a:p>
        </p:txBody>
      </p:sp>
    </p:spTree>
    <p:extLst>
      <p:ext uri="{BB962C8B-B14F-4D97-AF65-F5344CB8AC3E}">
        <p14:creationId xmlns:p14="http://schemas.microsoft.com/office/powerpoint/2010/main" val="4001089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81">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79"/>
        <p:cNvGrpSpPr/>
        <p:nvPr/>
      </p:nvGrpSpPr>
      <p:grpSpPr>
        <a:xfrm>
          <a:off x="0" y="0"/>
          <a:ext cx="0" cy="0"/>
          <a:chOff x="0" y="0"/>
          <a:chExt cx="0" cy="0"/>
        </a:xfrm>
      </p:grpSpPr>
      <p:sp>
        <p:nvSpPr>
          <p:cNvPr id="80" name="Shape 80"/>
          <p:cNvSpPr txBox="1">
            <a:spLocks noGrp="1"/>
          </p:cNvSpPr>
          <p:nvPr>
            <p:ph type="title"/>
          </p:nvPr>
        </p:nvSpPr>
        <p:spPr>
          <a:xfrm>
            <a:off x="311700" y="292850"/>
            <a:ext cx="8520600" cy="801000"/>
          </a:xfrm>
          <a:prstGeom prst="rect">
            <a:avLst/>
          </a:prstGeom>
        </p:spPr>
        <p:txBody>
          <a:bodyPr lIns="91425" tIns="91425" rIns="91425" bIns="91425" anchor="t" anchorCtr="0">
            <a:noAutofit/>
          </a:bodyPr>
          <a:lstStyle/>
          <a:p>
            <a:pPr lvl="0">
              <a:spcBef>
                <a:spcPts val="0"/>
              </a:spcBef>
              <a:buNone/>
            </a:pPr>
            <a:r>
              <a:rPr lang="en">
                <a:solidFill>
                  <a:schemeClr val="accent3"/>
                </a:solidFill>
              </a:rPr>
              <a:t>Training, Validation, &amp; Testing</a:t>
            </a:r>
          </a:p>
        </p:txBody>
      </p:sp>
      <p:sp>
        <p:nvSpPr>
          <p:cNvPr id="81" name="Shape 81"/>
          <p:cNvSpPr txBox="1">
            <a:spLocks noGrp="1"/>
          </p:cNvSpPr>
          <p:nvPr>
            <p:ph type="body" idx="1"/>
          </p:nvPr>
        </p:nvSpPr>
        <p:spPr>
          <a:xfrm>
            <a:off x="311700" y="1093850"/>
            <a:ext cx="8720540" cy="3878199"/>
          </a:xfrm>
          <a:prstGeom prst="rect">
            <a:avLst/>
          </a:prstGeom>
        </p:spPr>
        <p:txBody>
          <a:bodyPr lIns="91425" tIns="91425" rIns="91425" bIns="91425" anchor="t" anchorCtr="0">
            <a:noAutofit/>
          </a:bodyPr>
          <a:lstStyle/>
          <a:p>
            <a:pPr marL="457200" lvl="0" indent="-228600" rtl="0">
              <a:lnSpc>
                <a:spcPct val="100000"/>
              </a:lnSpc>
              <a:spcBef>
                <a:spcPts val="0"/>
              </a:spcBef>
              <a:spcAft>
                <a:spcPts val="0"/>
              </a:spcAft>
              <a:buChar char="●"/>
            </a:pPr>
            <a:r>
              <a:rPr lang="en" sz="2400">
                <a:solidFill>
                  <a:schemeClr val="accent3"/>
                </a:solidFill>
              </a:rPr>
              <a:t>Training data</a:t>
            </a:r>
          </a:p>
          <a:p>
            <a:pPr marL="914400" lvl="1" indent="-228600">
              <a:lnSpc>
                <a:spcPct val="100000"/>
              </a:lnSpc>
              <a:spcAft>
                <a:spcPts val="0"/>
              </a:spcAft>
              <a:buChar char="●"/>
            </a:pPr>
            <a:r>
              <a:rPr lang="en-US" sz="2000">
                <a:solidFill>
                  <a:schemeClr val="accent3">
                    <a:lumMod val="60000"/>
                    <a:lumOff val="40000"/>
                  </a:schemeClr>
                </a:solidFill>
              </a:rPr>
              <a:t>data that is used to teach the network how the data and labels fit together</a:t>
            </a:r>
            <a:endParaRPr lang="en" sz="2000">
              <a:solidFill>
                <a:schemeClr val="accent3">
                  <a:lumMod val="60000"/>
                  <a:lumOff val="40000"/>
                </a:schemeClr>
              </a:solidFill>
            </a:endParaRPr>
          </a:p>
          <a:p>
            <a:pPr marL="457200" lvl="0" indent="-228600" rtl="0">
              <a:lnSpc>
                <a:spcPct val="100000"/>
              </a:lnSpc>
              <a:spcBef>
                <a:spcPts val="600"/>
              </a:spcBef>
              <a:spcAft>
                <a:spcPts val="0"/>
              </a:spcAft>
              <a:buChar char="●"/>
            </a:pPr>
            <a:r>
              <a:rPr lang="en" sz="2400">
                <a:solidFill>
                  <a:schemeClr val="accent5"/>
                </a:solidFill>
              </a:rPr>
              <a:t>Validation data</a:t>
            </a:r>
          </a:p>
          <a:p>
            <a:pPr marL="914400" lvl="1" indent="-228600">
              <a:lnSpc>
                <a:spcPct val="100000"/>
              </a:lnSpc>
              <a:spcAft>
                <a:spcPts val="0"/>
              </a:spcAft>
              <a:buChar char="●"/>
            </a:pPr>
            <a:r>
              <a:rPr lang="en-US" sz="2000">
                <a:solidFill>
                  <a:schemeClr val="accent5">
                    <a:lumMod val="60000"/>
                    <a:lumOff val="40000"/>
                  </a:schemeClr>
                </a:solidFill>
              </a:rPr>
              <a:t>used to see how the network is doing with previously unseen data while you are training—i.e., it isn’t used for fitting data to labels, but to inspect how well the fitting is going</a:t>
            </a:r>
            <a:endParaRPr lang="en" sz="2000">
              <a:solidFill>
                <a:schemeClr val="accent5">
                  <a:lumMod val="60000"/>
                  <a:lumOff val="40000"/>
                </a:schemeClr>
              </a:solidFill>
            </a:endParaRPr>
          </a:p>
          <a:p>
            <a:pPr marL="457200" lvl="0" indent="-228600" rtl="0">
              <a:lnSpc>
                <a:spcPct val="100000"/>
              </a:lnSpc>
              <a:spcBef>
                <a:spcPts val="600"/>
              </a:spcBef>
              <a:spcAft>
                <a:spcPts val="0"/>
              </a:spcAft>
              <a:buChar char="●"/>
            </a:pPr>
            <a:r>
              <a:rPr lang="en" sz="2400">
                <a:solidFill>
                  <a:schemeClr val="accent4"/>
                </a:solidFill>
              </a:rPr>
              <a:t>Testing data</a:t>
            </a:r>
          </a:p>
          <a:p>
            <a:pPr marL="914400" lvl="1" indent="-228600">
              <a:lnSpc>
                <a:spcPct val="100000"/>
              </a:lnSpc>
              <a:spcBef>
                <a:spcPts val="600"/>
              </a:spcBef>
              <a:spcAft>
                <a:spcPts val="0"/>
              </a:spcAft>
              <a:buChar char="●"/>
            </a:pPr>
            <a:r>
              <a:rPr lang="en-US" sz="2000">
                <a:solidFill>
                  <a:schemeClr val="accent4">
                    <a:lumMod val="60000"/>
                    <a:lumOff val="40000"/>
                  </a:schemeClr>
                </a:solidFill>
              </a:rPr>
              <a:t>used after training to see how the network does with data it has never previously seen</a:t>
            </a:r>
            <a:endParaRPr lang="en" sz="2000">
              <a:solidFill>
                <a:schemeClr val="accent4">
                  <a:lumMod val="60000"/>
                  <a:lumOff val="40000"/>
                </a:schemeClr>
              </a:solidFill>
            </a:endParaRPr>
          </a:p>
        </p:txBody>
      </p:sp>
    </p:spTree>
    <p:extLst>
      <p:ext uri="{BB962C8B-B14F-4D97-AF65-F5344CB8AC3E}">
        <p14:creationId xmlns:p14="http://schemas.microsoft.com/office/powerpoint/2010/main" val="56385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1">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1">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1">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build="p"/>
    </p:bldLst>
  </p:timing>
</p:sld>
</file>

<file path=ppt/theme/theme1.xml><?xml version="1.0" encoding="utf-8"?>
<a:theme xmlns:a="http://schemas.openxmlformats.org/drawingml/2006/main" name="beach-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282</Words>
  <Application>Microsoft Office PowerPoint</Application>
  <PresentationFormat>On-screen Show (16:9)</PresentationFormat>
  <Paragraphs>41</Paragraphs>
  <Slides>9</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Source Code Pro</vt:lpstr>
      <vt:lpstr>Arial</vt:lpstr>
      <vt:lpstr>Amatic SC</vt:lpstr>
      <vt:lpstr>beach-day</vt:lpstr>
      <vt:lpstr>TensorFlow Features in Images, Part 2</vt:lpstr>
      <vt:lpstr>ALERTS</vt:lpstr>
      <vt:lpstr>Let's Review: What is going on here...?</vt:lpstr>
      <vt:lpstr>CNN: Modularity and Building blocks</vt:lpstr>
      <vt:lpstr>CNN: What's different?</vt:lpstr>
      <vt:lpstr>CNN: Looking under the hood</vt:lpstr>
      <vt:lpstr>A Programmer's Guide</vt:lpstr>
      <vt:lpstr>Keras ImageDataGenerator</vt:lpstr>
      <vt:lpstr>Training, Validation, &amp; Testing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Unsupervised Learning</dc:title>
  <cp:lastModifiedBy>Stucki, David</cp:lastModifiedBy>
  <cp:revision>22</cp:revision>
  <dcterms:modified xsi:type="dcterms:W3CDTF">2024-09-28T15:43:27Z</dcterms:modified>
</cp:coreProperties>
</file>